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9144000" cy="5143500" type="screen16x9"/>
  <p:notesSz cx="6858000" cy="9144000"/>
  <p:embeddedFontLst>
    <p:embeddedFont>
      <p:font typeface="Anaheim" panose="020B0604020202020204" charset="0"/>
      <p:regular r:id="rId15"/>
      <p:bold r:id="rId16"/>
    </p:embeddedFont>
    <p:embeddedFont>
      <p:font typeface="Bebas Neue" panose="020B0606020202050201" pitchFamily="34" charset="0"/>
      <p:regular r:id="rId17"/>
    </p:embeddedFont>
    <p:embeddedFont>
      <p:font typeface="Montserrat" panose="00000500000000000000" pitchFamily="2" charset="0"/>
      <p:regular r:id="rId18"/>
      <p:bold r:id="rId19"/>
      <p:italic r:id="rId20"/>
      <p:boldItalic r:id="rId21"/>
    </p:embeddedFont>
    <p:embeddedFont>
      <p:font typeface="Montserrat Black" panose="00000A00000000000000" pitchFamily="2" charset="0"/>
      <p:bold r:id="rId22"/>
      <p:boldItalic r:id="rId23"/>
    </p:embeddedFont>
    <p:embeddedFont>
      <p:font typeface="Montserrat Light" panose="00000400000000000000" pitchFamily="2" charset="0"/>
      <p:regular r:id="rId24"/>
    </p:embeddedFont>
    <p:embeddedFont>
      <p:font typeface="Nunito Light" pitchFamily="2" charset="0"/>
      <p:regular r:id="rId25"/>
    </p:embeddedFont>
    <p:embeddedFont>
      <p:font typeface="PT Sans" panose="020B0503020203020204" pitchFamily="34" charset="0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42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Google Shape;1230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1" name="Google Shape;1231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7" name="Google Shape;1457;g1734a882cf6_0_5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8" name="Google Shape;1458;g1734a882cf6_0_5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1" name="Google Shape;1521;g1734a882cf6_0_5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2" name="Google Shape;1522;g1734a882cf6_0_5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3" name="Google Shape;1613;g30a6a946036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4" name="Google Shape;1614;g30a6a946036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" name="Google Shape;1249;g30a64cab93b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0" name="Google Shape;1250;g30a64cab93b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" name="Google Shape;1264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5" name="Google Shape;1265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6" name="Google Shape;1286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7" name="Google Shape;1287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Google Shape;1307;g30a64cab93b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8" name="Google Shape;1308;g30a64cab93b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4" name="Google Shape;1314;g30a64cab93b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5" name="Google Shape;1315;g30a64cab93b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g1734a882cf6_0_2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2" name="Google Shape;1322;g1734a882cf6_0_2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5" name="Google Shape;1345;g1734a882cf6_0_4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6" name="Google Shape;1346;g1734a882cf6_0_4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7" name="Google Shape;1437;g1734a882cf6_0_5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8" name="Google Shape;1438;g1734a882cf6_0_5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3225" y="1256688"/>
            <a:ext cx="7033800" cy="219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3225" y="3521113"/>
            <a:ext cx="45288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4780389" y="2513201"/>
            <a:ext cx="5036265" cy="4113315"/>
            <a:chOff x="4780389" y="2513201"/>
            <a:chExt cx="5036265" cy="4113315"/>
          </a:xfrm>
        </p:grpSpPr>
        <p:grpSp>
          <p:nvGrpSpPr>
            <p:cNvPr id="12" name="Google Shape;12;p2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3" name="Google Shape;13;p2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4" name="Google Shape;14;p2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5" name="Google Shape;15;p2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6" name="Google Shape;16;p2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" name="Google Shape;17;p2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" name="Google Shape;18;p2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" name="Google Shape;19;p2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" name="Google Shape;20;p2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" name="Google Shape;21;p2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" name="Google Shape;22;p2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" name="Google Shape;23;p2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" name="Google Shape;24;p2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" name="Google Shape;25;p2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" name="Google Shape;26;p2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" name="Google Shape;27;p2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" name="Google Shape;28;p2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" name="Google Shape;29;p2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" name="Google Shape;30;p2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" name="Google Shape;31;p2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" name="Google Shape;32;p2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3" name="Google Shape;33;p2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" name="Google Shape;34;p2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" name="Google Shape;35;p2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" name="Google Shape;36;p2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" name="Google Shape;37;p2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" name="Google Shape;38;p2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" name="Google Shape;39;p2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" name="Google Shape;40;p2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" name="Google Shape;41;p2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2" name="Google Shape;42;p2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3" name="Google Shape;43;p2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44" name="Google Shape;44;p2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" name="Google Shape;45;p2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" name="Google Shape;46;p2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" name="Google Shape;47;p2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" name="Google Shape;48;p2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" name="Google Shape;49;p2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" name="Google Shape;50;p2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" name="Google Shape;51;p2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52" name="Google Shape;52;p2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" name="Google Shape;55;p2"/>
          <p:cNvGrpSpPr/>
          <p:nvPr/>
        </p:nvGrpSpPr>
        <p:grpSpPr>
          <a:xfrm>
            <a:off x="-3382536" y="-1517162"/>
            <a:ext cx="5036265" cy="4113315"/>
            <a:chOff x="4780389" y="2513201"/>
            <a:chExt cx="5036265" cy="4113315"/>
          </a:xfrm>
        </p:grpSpPr>
        <p:grpSp>
          <p:nvGrpSpPr>
            <p:cNvPr id="56" name="Google Shape;56;p2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57" name="Google Shape;57;p2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8" name="Google Shape;58;p2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59" name="Google Shape;59;p2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60" name="Google Shape;60;p2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1" name="Google Shape;61;p2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2" name="Google Shape;62;p2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3" name="Google Shape;63;p2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" name="Google Shape;64;p2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5" name="Google Shape;65;p2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" name="Google Shape;66;p2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" name="Google Shape;67;p2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8" name="Google Shape;68;p2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9" name="Google Shape;69;p2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" name="Google Shape;70;p2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" name="Google Shape;71;p2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2" name="Google Shape;72;p2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3" name="Google Shape;73;p2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4" name="Google Shape;74;p2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5" name="Google Shape;75;p2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6" name="Google Shape;76;p2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7" name="Google Shape;77;p2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8" name="Google Shape;78;p2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9" name="Google Shape;79;p2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" name="Google Shape;80;p2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" name="Google Shape;81;p2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2" name="Google Shape;82;p2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3" name="Google Shape;83;p2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4" name="Google Shape;84;p2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5" name="Google Shape;85;p2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6" name="Google Shape;86;p2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7" name="Google Shape;87;p2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88" name="Google Shape;88;p2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" name="Google Shape;89;p2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" name="Google Shape;90;p2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" name="Google Shape;91;p2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" name="Google Shape;92;p2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" name="Google Shape;93;p2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" name="Google Shape;94;p2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" name="Google Shape;95;p2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96" name="Google Shape;96;p2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1707525"/>
            <a:ext cx="6576000" cy="155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82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446" name="Google Shape;446;p11"/>
          <p:cNvSpPr txBox="1">
            <a:spLocks noGrp="1"/>
          </p:cNvSpPr>
          <p:nvPr>
            <p:ph type="subTitle" idx="1"/>
          </p:nvPr>
        </p:nvSpPr>
        <p:spPr>
          <a:xfrm>
            <a:off x="1284000" y="3259075"/>
            <a:ext cx="65760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447" name="Google Shape;447;p11"/>
          <p:cNvGrpSpPr/>
          <p:nvPr/>
        </p:nvGrpSpPr>
        <p:grpSpPr>
          <a:xfrm rot="10800000">
            <a:off x="4305914" y="3662226"/>
            <a:ext cx="5036265" cy="4113315"/>
            <a:chOff x="4780389" y="2513201"/>
            <a:chExt cx="5036265" cy="4113315"/>
          </a:xfrm>
        </p:grpSpPr>
        <p:grpSp>
          <p:nvGrpSpPr>
            <p:cNvPr id="448" name="Google Shape;448;p11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449" name="Google Shape;449;p11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50" name="Google Shape;450;p11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451" name="Google Shape;451;p11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452" name="Google Shape;452;p11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3" name="Google Shape;453;p11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4" name="Google Shape;454;p11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5" name="Google Shape;455;p11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6" name="Google Shape;456;p11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7" name="Google Shape;457;p11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8" name="Google Shape;458;p11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9" name="Google Shape;459;p11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0" name="Google Shape;460;p11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1" name="Google Shape;461;p11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2" name="Google Shape;462;p11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3" name="Google Shape;463;p11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4" name="Google Shape;464;p11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5" name="Google Shape;465;p11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6" name="Google Shape;466;p11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7" name="Google Shape;467;p11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8" name="Google Shape;468;p11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9" name="Google Shape;469;p11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0" name="Google Shape;470;p11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1" name="Google Shape;471;p11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2" name="Google Shape;472;p11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3" name="Google Shape;473;p11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4" name="Google Shape;474;p11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5" name="Google Shape;475;p11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6" name="Google Shape;476;p11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7" name="Google Shape;477;p11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8" name="Google Shape;478;p11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9" name="Google Shape;479;p11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480" name="Google Shape;480;p11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1" name="Google Shape;481;p11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2" name="Google Shape;482;p11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3" name="Google Shape;483;p11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4" name="Google Shape;484;p11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5" name="Google Shape;485;p11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6" name="Google Shape;486;p11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7" name="Google Shape;487;p11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488" name="Google Shape;488;p11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11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11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1" name="Google Shape;491;p11"/>
          <p:cNvGrpSpPr/>
          <p:nvPr/>
        </p:nvGrpSpPr>
        <p:grpSpPr>
          <a:xfrm>
            <a:off x="-128336" y="-2516262"/>
            <a:ext cx="5036265" cy="4113315"/>
            <a:chOff x="4780389" y="2513201"/>
            <a:chExt cx="5036265" cy="4113315"/>
          </a:xfrm>
        </p:grpSpPr>
        <p:grpSp>
          <p:nvGrpSpPr>
            <p:cNvPr id="492" name="Google Shape;492;p11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493" name="Google Shape;493;p11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94" name="Google Shape;494;p11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495" name="Google Shape;495;p11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496" name="Google Shape;496;p11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7" name="Google Shape;497;p11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8" name="Google Shape;498;p11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9" name="Google Shape;499;p11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0" name="Google Shape;500;p11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1" name="Google Shape;501;p11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2" name="Google Shape;502;p11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3" name="Google Shape;503;p11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4" name="Google Shape;504;p11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5" name="Google Shape;505;p11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6" name="Google Shape;506;p11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7" name="Google Shape;507;p11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8" name="Google Shape;508;p11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9" name="Google Shape;509;p11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0" name="Google Shape;510;p11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1" name="Google Shape;511;p11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2" name="Google Shape;512;p11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3" name="Google Shape;513;p11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4" name="Google Shape;514;p11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5" name="Google Shape;515;p11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6" name="Google Shape;516;p11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7" name="Google Shape;517;p11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8" name="Google Shape;518;p11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9" name="Google Shape;519;p11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0" name="Google Shape;520;p11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1" name="Google Shape;521;p11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2" name="Google Shape;522;p11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3" name="Google Shape;523;p11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524" name="Google Shape;524;p11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5" name="Google Shape;525;p11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6" name="Google Shape;526;p11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7" name="Google Shape;527;p11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8" name="Google Shape;528;p11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9" name="Google Shape;529;p11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0" name="Google Shape;530;p11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1" name="Google Shape;531;p11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532" name="Google Shape;532;p11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11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11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13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538" name="Google Shape;538;p13"/>
          <p:cNvSpPr txBox="1">
            <a:spLocks noGrp="1"/>
          </p:cNvSpPr>
          <p:nvPr>
            <p:ph type="subTitle" idx="1"/>
          </p:nvPr>
        </p:nvSpPr>
        <p:spPr>
          <a:xfrm>
            <a:off x="5784713" y="1520950"/>
            <a:ext cx="24687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9" name="Google Shape;539;p13"/>
          <p:cNvSpPr txBox="1">
            <a:spLocks noGrp="1"/>
          </p:cNvSpPr>
          <p:nvPr>
            <p:ph type="title" idx="2" hasCustomPrompt="1"/>
          </p:nvPr>
        </p:nvSpPr>
        <p:spPr>
          <a:xfrm>
            <a:off x="890575" y="1520950"/>
            <a:ext cx="976800" cy="48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40" name="Google Shape;540;p13"/>
          <p:cNvSpPr txBox="1">
            <a:spLocks noGrp="1"/>
          </p:cNvSpPr>
          <p:nvPr>
            <p:ph type="subTitle" idx="3"/>
          </p:nvPr>
        </p:nvSpPr>
        <p:spPr>
          <a:xfrm>
            <a:off x="1954644" y="1520950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41" name="Google Shape;541;p13"/>
          <p:cNvSpPr txBox="1">
            <a:spLocks noGrp="1"/>
          </p:cNvSpPr>
          <p:nvPr>
            <p:ph type="subTitle" idx="4"/>
          </p:nvPr>
        </p:nvSpPr>
        <p:spPr>
          <a:xfrm>
            <a:off x="5784713" y="2154035"/>
            <a:ext cx="24687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2" name="Google Shape;542;p13"/>
          <p:cNvSpPr txBox="1">
            <a:spLocks noGrp="1"/>
          </p:cNvSpPr>
          <p:nvPr>
            <p:ph type="title" idx="5" hasCustomPrompt="1"/>
          </p:nvPr>
        </p:nvSpPr>
        <p:spPr>
          <a:xfrm>
            <a:off x="890575" y="2154035"/>
            <a:ext cx="976800" cy="48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43" name="Google Shape;543;p13"/>
          <p:cNvSpPr txBox="1">
            <a:spLocks noGrp="1"/>
          </p:cNvSpPr>
          <p:nvPr>
            <p:ph type="subTitle" idx="6"/>
          </p:nvPr>
        </p:nvSpPr>
        <p:spPr>
          <a:xfrm>
            <a:off x="1954644" y="2154035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44" name="Google Shape;544;p13"/>
          <p:cNvSpPr txBox="1">
            <a:spLocks noGrp="1"/>
          </p:cNvSpPr>
          <p:nvPr>
            <p:ph type="subTitle" idx="7"/>
          </p:nvPr>
        </p:nvSpPr>
        <p:spPr>
          <a:xfrm>
            <a:off x="5784713" y="2787120"/>
            <a:ext cx="24687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5" name="Google Shape;545;p13"/>
          <p:cNvSpPr txBox="1">
            <a:spLocks noGrp="1"/>
          </p:cNvSpPr>
          <p:nvPr>
            <p:ph type="title" idx="8" hasCustomPrompt="1"/>
          </p:nvPr>
        </p:nvSpPr>
        <p:spPr>
          <a:xfrm>
            <a:off x="890575" y="2787120"/>
            <a:ext cx="976800" cy="48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46" name="Google Shape;546;p13"/>
          <p:cNvSpPr txBox="1">
            <a:spLocks noGrp="1"/>
          </p:cNvSpPr>
          <p:nvPr>
            <p:ph type="subTitle" idx="9"/>
          </p:nvPr>
        </p:nvSpPr>
        <p:spPr>
          <a:xfrm>
            <a:off x="1954644" y="2787120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47" name="Google Shape;547;p13"/>
          <p:cNvSpPr txBox="1">
            <a:spLocks noGrp="1"/>
          </p:cNvSpPr>
          <p:nvPr>
            <p:ph type="subTitle" idx="13"/>
          </p:nvPr>
        </p:nvSpPr>
        <p:spPr>
          <a:xfrm>
            <a:off x="5784713" y="3420205"/>
            <a:ext cx="24687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8" name="Google Shape;548;p13"/>
          <p:cNvSpPr txBox="1">
            <a:spLocks noGrp="1"/>
          </p:cNvSpPr>
          <p:nvPr>
            <p:ph type="title" idx="14" hasCustomPrompt="1"/>
          </p:nvPr>
        </p:nvSpPr>
        <p:spPr>
          <a:xfrm>
            <a:off x="890575" y="3420205"/>
            <a:ext cx="976800" cy="48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49" name="Google Shape;549;p13"/>
          <p:cNvSpPr txBox="1">
            <a:spLocks noGrp="1"/>
          </p:cNvSpPr>
          <p:nvPr>
            <p:ph type="subTitle" idx="15"/>
          </p:nvPr>
        </p:nvSpPr>
        <p:spPr>
          <a:xfrm>
            <a:off x="1954644" y="3420205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50" name="Google Shape;550;p13"/>
          <p:cNvSpPr txBox="1">
            <a:spLocks noGrp="1"/>
          </p:cNvSpPr>
          <p:nvPr>
            <p:ph type="subTitle" idx="16"/>
          </p:nvPr>
        </p:nvSpPr>
        <p:spPr>
          <a:xfrm>
            <a:off x="5784713" y="4053290"/>
            <a:ext cx="24687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1" name="Google Shape;551;p13"/>
          <p:cNvSpPr txBox="1">
            <a:spLocks noGrp="1"/>
          </p:cNvSpPr>
          <p:nvPr>
            <p:ph type="title" idx="17" hasCustomPrompt="1"/>
          </p:nvPr>
        </p:nvSpPr>
        <p:spPr>
          <a:xfrm>
            <a:off x="890575" y="4053290"/>
            <a:ext cx="976800" cy="48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52" name="Google Shape;552;p13"/>
          <p:cNvSpPr txBox="1">
            <a:spLocks noGrp="1"/>
          </p:cNvSpPr>
          <p:nvPr>
            <p:ph type="subTitle" idx="18"/>
          </p:nvPr>
        </p:nvSpPr>
        <p:spPr>
          <a:xfrm>
            <a:off x="1954644" y="4053290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553" name="Google Shape;553;p13"/>
          <p:cNvGrpSpPr/>
          <p:nvPr/>
        </p:nvGrpSpPr>
        <p:grpSpPr>
          <a:xfrm>
            <a:off x="-3773061" y="-978862"/>
            <a:ext cx="5036265" cy="4113315"/>
            <a:chOff x="4780389" y="2513201"/>
            <a:chExt cx="5036265" cy="4113315"/>
          </a:xfrm>
        </p:grpSpPr>
        <p:grpSp>
          <p:nvGrpSpPr>
            <p:cNvPr id="554" name="Google Shape;554;p13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555" name="Google Shape;555;p13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56" name="Google Shape;556;p13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557" name="Google Shape;557;p13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558" name="Google Shape;558;p13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9" name="Google Shape;559;p13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0" name="Google Shape;560;p13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1" name="Google Shape;561;p13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2" name="Google Shape;562;p13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3" name="Google Shape;563;p13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4" name="Google Shape;564;p13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5" name="Google Shape;565;p13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6" name="Google Shape;566;p13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7" name="Google Shape;567;p13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8" name="Google Shape;568;p13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9" name="Google Shape;569;p13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0" name="Google Shape;570;p13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1" name="Google Shape;571;p13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2" name="Google Shape;572;p13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3" name="Google Shape;573;p13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4" name="Google Shape;574;p13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5" name="Google Shape;575;p13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6" name="Google Shape;576;p13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7" name="Google Shape;577;p13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8" name="Google Shape;578;p13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9" name="Google Shape;579;p13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0" name="Google Shape;580;p13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1" name="Google Shape;581;p13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2" name="Google Shape;582;p13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3" name="Google Shape;583;p13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4" name="Google Shape;584;p13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5" name="Google Shape;585;p13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586" name="Google Shape;586;p13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7" name="Google Shape;587;p13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8" name="Google Shape;588;p13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9" name="Google Shape;589;p13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0" name="Google Shape;590;p13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1" name="Google Shape;591;p13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2" name="Google Shape;592;p13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3" name="Google Shape;593;p13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594" name="Google Shape;594;p13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13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13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14"/>
          <p:cNvSpPr txBox="1">
            <a:spLocks noGrp="1"/>
          </p:cNvSpPr>
          <p:nvPr>
            <p:ph type="title"/>
          </p:nvPr>
        </p:nvSpPr>
        <p:spPr>
          <a:xfrm>
            <a:off x="3424066" y="3475500"/>
            <a:ext cx="5006700" cy="5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599" name="Google Shape;599;p14"/>
          <p:cNvSpPr txBox="1">
            <a:spLocks noGrp="1"/>
          </p:cNvSpPr>
          <p:nvPr>
            <p:ph type="subTitle" idx="1"/>
          </p:nvPr>
        </p:nvSpPr>
        <p:spPr>
          <a:xfrm>
            <a:off x="3423950" y="1025400"/>
            <a:ext cx="5006700" cy="245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grpSp>
        <p:nvGrpSpPr>
          <p:cNvPr id="600" name="Google Shape;600;p14"/>
          <p:cNvGrpSpPr/>
          <p:nvPr/>
        </p:nvGrpSpPr>
        <p:grpSpPr>
          <a:xfrm>
            <a:off x="7107962" y="-355553"/>
            <a:ext cx="1934332" cy="1332011"/>
            <a:chOff x="7107962" y="-355553"/>
            <a:chExt cx="1934332" cy="1332011"/>
          </a:xfrm>
        </p:grpSpPr>
        <p:sp>
          <p:nvSpPr>
            <p:cNvPr id="601" name="Google Shape;601;p14"/>
            <p:cNvSpPr/>
            <p:nvPr/>
          </p:nvSpPr>
          <p:spPr>
            <a:xfrm rot="-157512" flipH="1">
              <a:off x="7124135" y="209124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14"/>
            <p:cNvSpPr/>
            <p:nvPr/>
          </p:nvSpPr>
          <p:spPr>
            <a:xfrm rot="-157512" flipH="1">
              <a:off x="7112323" y="35256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14"/>
            <p:cNvSpPr/>
            <p:nvPr/>
          </p:nvSpPr>
          <p:spPr>
            <a:xfrm rot="-157512" flipH="1">
              <a:off x="7729061" y="729798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14"/>
            <p:cNvSpPr/>
            <p:nvPr/>
          </p:nvSpPr>
          <p:spPr>
            <a:xfrm rot="-157512" flipH="1">
              <a:off x="7756527" y="-354275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14"/>
            <p:cNvSpPr/>
            <p:nvPr/>
          </p:nvSpPr>
          <p:spPr>
            <a:xfrm rot="-157512" flipH="1">
              <a:off x="8076682" y="-309131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09" y="20744"/>
                  </a:moveTo>
                  <a:lnTo>
                    <a:pt x="24980" y="6322"/>
                  </a:lnTo>
                  <a:lnTo>
                    <a:pt x="11977" y="1"/>
                  </a:lnTo>
                  <a:lnTo>
                    <a:pt x="0" y="8103"/>
                  </a:lnTo>
                  <a:lnTo>
                    <a:pt x="1029" y="22525"/>
                  </a:lnTo>
                  <a:lnTo>
                    <a:pt x="14034" y="28846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14"/>
            <p:cNvSpPr/>
            <p:nvPr/>
          </p:nvSpPr>
          <p:spPr>
            <a:xfrm rot="-157512" flipH="1">
              <a:off x="7450823" y="-324986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9" y="20743"/>
                  </a:moveTo>
                  <a:lnTo>
                    <a:pt x="24981" y="6321"/>
                  </a:lnTo>
                  <a:lnTo>
                    <a:pt x="11977" y="0"/>
                  </a:lnTo>
                  <a:lnTo>
                    <a:pt x="0" y="8103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14"/>
            <p:cNvSpPr/>
            <p:nvPr/>
          </p:nvSpPr>
          <p:spPr>
            <a:xfrm rot="-157512" flipH="1">
              <a:off x="8375904" y="240832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4"/>
                  </a:moveTo>
                  <a:lnTo>
                    <a:pt x="24982" y="6322"/>
                  </a:lnTo>
                  <a:lnTo>
                    <a:pt x="11977" y="1"/>
                  </a:lnTo>
                  <a:lnTo>
                    <a:pt x="1" y="8102"/>
                  </a:lnTo>
                  <a:lnTo>
                    <a:pt x="1030" y="22525"/>
                  </a:lnTo>
                  <a:lnTo>
                    <a:pt x="14034" y="28846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14"/>
            <p:cNvSpPr/>
            <p:nvPr/>
          </p:nvSpPr>
          <p:spPr>
            <a:xfrm rot="-157512" flipH="1">
              <a:off x="7750020" y="224978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3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9" name="Google Shape;609;p14"/>
          <p:cNvGrpSpPr/>
          <p:nvPr/>
        </p:nvGrpSpPr>
        <p:grpSpPr>
          <a:xfrm>
            <a:off x="108580" y="3475490"/>
            <a:ext cx="1961773" cy="2399979"/>
            <a:chOff x="108580" y="3135490"/>
            <a:chExt cx="1961773" cy="2399979"/>
          </a:xfrm>
        </p:grpSpPr>
        <p:sp>
          <p:nvSpPr>
            <p:cNvPr id="610" name="Google Shape;610;p14"/>
            <p:cNvSpPr/>
            <p:nvPr/>
          </p:nvSpPr>
          <p:spPr>
            <a:xfrm rot="-157512" flipH="1">
              <a:off x="1392148" y="332954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14"/>
            <p:cNvSpPr/>
            <p:nvPr/>
          </p:nvSpPr>
          <p:spPr>
            <a:xfrm rot="-157512" flipH="1">
              <a:off x="1064998" y="386414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14"/>
            <p:cNvSpPr/>
            <p:nvPr/>
          </p:nvSpPr>
          <p:spPr>
            <a:xfrm rot="-157512" flipH="1">
              <a:off x="1364223" y="440671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14"/>
            <p:cNvSpPr/>
            <p:nvPr/>
          </p:nvSpPr>
          <p:spPr>
            <a:xfrm rot="-157512" flipH="1">
              <a:off x="119483" y="438279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14" name="Google Shape;614;p14"/>
            <p:cNvGrpSpPr/>
            <p:nvPr/>
          </p:nvGrpSpPr>
          <p:grpSpPr>
            <a:xfrm>
              <a:off x="108580" y="3135490"/>
              <a:ext cx="1961773" cy="2399979"/>
              <a:chOff x="108580" y="3135490"/>
              <a:chExt cx="1961773" cy="2399979"/>
            </a:xfrm>
          </p:grpSpPr>
          <p:sp>
            <p:nvSpPr>
              <p:cNvPr id="615" name="Google Shape;615;p14"/>
              <p:cNvSpPr/>
              <p:nvPr/>
            </p:nvSpPr>
            <p:spPr>
              <a:xfrm rot="-157512" flipH="1">
                <a:off x="1376547" y="4265784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5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" name="Google Shape;616;p14"/>
              <p:cNvSpPr/>
              <p:nvPr/>
            </p:nvSpPr>
            <p:spPr>
              <a:xfrm rot="-157512" flipH="1">
                <a:off x="1077325" y="3715820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5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" name="Google Shape;617;p14"/>
              <p:cNvSpPr/>
              <p:nvPr/>
            </p:nvSpPr>
            <p:spPr>
              <a:xfrm rot="-157512" flipH="1">
                <a:off x="1404013" y="3181711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" name="Google Shape;618;p14"/>
              <p:cNvSpPr/>
              <p:nvPr/>
            </p:nvSpPr>
            <p:spPr>
              <a:xfrm rot="-157512" flipH="1">
                <a:off x="451466" y="3699965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" name="Google Shape;619;p14"/>
              <p:cNvSpPr/>
              <p:nvPr/>
            </p:nvSpPr>
            <p:spPr>
              <a:xfrm rot="-157512" flipH="1">
                <a:off x="152244" y="3150001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" name="Google Shape;620;p14"/>
              <p:cNvSpPr/>
              <p:nvPr/>
            </p:nvSpPr>
            <p:spPr>
              <a:xfrm rot="-157512" flipH="1">
                <a:off x="778129" y="3165856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" name="Google Shape;621;p14"/>
              <p:cNvSpPr/>
              <p:nvPr/>
            </p:nvSpPr>
            <p:spPr>
              <a:xfrm rot="-157512" flipH="1">
                <a:off x="124753" y="4234050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" name="Google Shape;622;p14"/>
              <p:cNvSpPr/>
              <p:nvPr/>
            </p:nvSpPr>
            <p:spPr>
              <a:xfrm rot="-157512" flipH="1">
                <a:off x="423974" y="4784014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9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" name="Google Shape;623;p14"/>
              <p:cNvSpPr/>
              <p:nvPr/>
            </p:nvSpPr>
            <p:spPr>
              <a:xfrm rot="-157512" flipH="1">
                <a:off x="1049859" y="4799893"/>
                <a:ext cx="650192" cy="72106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4" fill="none" extrusionOk="0">
                    <a:moveTo>
                      <a:pt x="26009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5" name="Google Shape;625;p15"/>
          <p:cNvGrpSpPr/>
          <p:nvPr/>
        </p:nvGrpSpPr>
        <p:grpSpPr>
          <a:xfrm rot="10800000">
            <a:off x="5530217" y="3662226"/>
            <a:ext cx="3811962" cy="1913484"/>
            <a:chOff x="4673664" y="4413931"/>
            <a:chExt cx="3811962" cy="1913484"/>
          </a:xfrm>
        </p:grpSpPr>
        <p:grpSp>
          <p:nvGrpSpPr>
            <p:cNvPr id="626" name="Google Shape;626;p15"/>
            <p:cNvGrpSpPr/>
            <p:nvPr/>
          </p:nvGrpSpPr>
          <p:grpSpPr>
            <a:xfrm>
              <a:off x="4673664" y="4413931"/>
              <a:ext cx="3811962" cy="1913484"/>
              <a:chOff x="3825164" y="2626856"/>
              <a:chExt cx="3811962" cy="1913484"/>
            </a:xfrm>
          </p:grpSpPr>
          <p:sp>
            <p:nvSpPr>
              <p:cNvPr id="627" name="Google Shape;627;p15"/>
              <p:cNvSpPr/>
              <p:nvPr/>
            </p:nvSpPr>
            <p:spPr>
              <a:xfrm rot="157512">
                <a:off x="3841337" y="2720667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9" y="20743"/>
                    </a:moveTo>
                    <a:lnTo>
                      <a:pt x="24980" y="6321"/>
                    </a:lnTo>
                    <a:lnTo>
                      <a:pt x="11975" y="0"/>
                    </a:lnTo>
                    <a:lnTo>
                      <a:pt x="0" y="8102"/>
                    </a:lnTo>
                    <a:lnTo>
                      <a:pt x="1029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" name="Google Shape;628;p15"/>
              <p:cNvSpPr/>
              <p:nvPr/>
            </p:nvSpPr>
            <p:spPr>
              <a:xfrm rot="157512">
                <a:off x="4467198" y="2704787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10" y="20743"/>
                    </a:moveTo>
                    <a:lnTo>
                      <a:pt x="24982" y="6322"/>
                    </a:lnTo>
                    <a:lnTo>
                      <a:pt x="11977" y="1"/>
                    </a:lnTo>
                    <a:lnTo>
                      <a:pt x="1" y="8103"/>
                    </a:lnTo>
                    <a:lnTo>
                      <a:pt x="1030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" name="Google Shape;629;p15"/>
              <p:cNvSpPr/>
              <p:nvPr/>
            </p:nvSpPr>
            <p:spPr>
              <a:xfrm rot="157512">
                <a:off x="5093107" y="2688958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" name="Google Shape;630;p15"/>
              <p:cNvSpPr/>
              <p:nvPr/>
            </p:nvSpPr>
            <p:spPr>
              <a:xfrm rot="157512">
                <a:off x="5718992" y="2673103"/>
                <a:ext cx="650192" cy="72106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4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4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" name="Google Shape;631;p15"/>
              <p:cNvSpPr/>
              <p:nvPr/>
            </p:nvSpPr>
            <p:spPr>
              <a:xfrm rot="157512">
                <a:off x="6344876" y="2657223"/>
                <a:ext cx="65016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6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5" y="1"/>
                    </a:lnTo>
                    <a:lnTo>
                      <a:pt x="0" y="8103"/>
                    </a:lnTo>
                    <a:lnTo>
                      <a:pt x="1028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2" name="Google Shape;632;p15"/>
              <p:cNvSpPr/>
              <p:nvPr/>
            </p:nvSpPr>
            <p:spPr>
              <a:xfrm rot="157512">
                <a:off x="6970736" y="2641369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10" y="20743"/>
                    </a:moveTo>
                    <a:lnTo>
                      <a:pt x="24981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3" name="Google Shape;633;p15"/>
              <p:cNvSpPr/>
              <p:nvPr/>
            </p:nvSpPr>
            <p:spPr>
              <a:xfrm rot="157512">
                <a:off x="4168001" y="3254751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09" y="20744"/>
                    </a:moveTo>
                    <a:lnTo>
                      <a:pt x="24980" y="6322"/>
                    </a:lnTo>
                    <a:lnTo>
                      <a:pt x="11977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4" y="28846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4" name="Google Shape;634;p15"/>
              <p:cNvSpPr/>
              <p:nvPr/>
            </p:nvSpPr>
            <p:spPr>
              <a:xfrm rot="157512">
                <a:off x="4793885" y="3238896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7" y="0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" name="Google Shape;635;p15"/>
              <p:cNvSpPr/>
              <p:nvPr/>
            </p:nvSpPr>
            <p:spPr>
              <a:xfrm rot="157512">
                <a:off x="5419770" y="3223067"/>
                <a:ext cx="650192" cy="72106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4" fill="none" extrusionOk="0">
                    <a:moveTo>
                      <a:pt x="26009" y="20743"/>
                    </a:moveTo>
                    <a:lnTo>
                      <a:pt x="24981" y="6320"/>
                    </a:lnTo>
                    <a:lnTo>
                      <a:pt x="11976" y="0"/>
                    </a:lnTo>
                    <a:lnTo>
                      <a:pt x="1" y="8101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" name="Google Shape;636;p15"/>
              <p:cNvSpPr/>
              <p:nvPr/>
            </p:nvSpPr>
            <p:spPr>
              <a:xfrm rot="157512">
                <a:off x="6045654" y="3207187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7" name="Google Shape;637;p15"/>
              <p:cNvSpPr/>
              <p:nvPr/>
            </p:nvSpPr>
            <p:spPr>
              <a:xfrm rot="157512">
                <a:off x="3868779" y="3804714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10" y="20744"/>
                    </a:moveTo>
                    <a:lnTo>
                      <a:pt x="24982" y="6322"/>
                    </a:lnTo>
                    <a:lnTo>
                      <a:pt x="11977" y="1"/>
                    </a:lnTo>
                    <a:lnTo>
                      <a:pt x="1" y="8102"/>
                    </a:lnTo>
                    <a:lnTo>
                      <a:pt x="1030" y="22525"/>
                    </a:lnTo>
                    <a:lnTo>
                      <a:pt x="14034" y="28846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" name="Google Shape;638;p15"/>
              <p:cNvSpPr/>
              <p:nvPr/>
            </p:nvSpPr>
            <p:spPr>
              <a:xfrm rot="157512">
                <a:off x="4494689" y="3788860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1" y="8103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9" name="Google Shape;639;p15"/>
              <p:cNvSpPr/>
              <p:nvPr/>
            </p:nvSpPr>
            <p:spPr>
              <a:xfrm rot="157512">
                <a:off x="5120574" y="3773006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40" name="Google Shape;640;p15"/>
            <p:cNvSpPr/>
            <p:nvPr/>
          </p:nvSpPr>
          <p:spPr>
            <a:xfrm rot="157512">
              <a:off x="8124633" y="5115580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15"/>
            <p:cNvSpPr/>
            <p:nvPr/>
          </p:nvSpPr>
          <p:spPr>
            <a:xfrm rot="157512">
              <a:off x="6574005" y="5703526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15"/>
            <p:cNvSpPr/>
            <p:nvPr/>
          </p:nvSpPr>
          <p:spPr>
            <a:xfrm rot="157512">
              <a:off x="5957267" y="6080755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15"/>
            <p:cNvSpPr/>
            <p:nvPr/>
          </p:nvSpPr>
          <p:spPr>
            <a:xfrm rot="157512">
              <a:off x="5929801" y="4996682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4" name="Google Shape;644;p15"/>
          <p:cNvSpPr txBox="1">
            <a:spLocks noGrp="1"/>
          </p:cNvSpPr>
          <p:nvPr>
            <p:ph type="title"/>
          </p:nvPr>
        </p:nvSpPr>
        <p:spPr>
          <a:xfrm>
            <a:off x="720000" y="1354363"/>
            <a:ext cx="3594000" cy="163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645" name="Google Shape;645;p15"/>
          <p:cNvSpPr txBox="1">
            <a:spLocks noGrp="1"/>
          </p:cNvSpPr>
          <p:nvPr>
            <p:ph type="subTitle" idx="1"/>
          </p:nvPr>
        </p:nvSpPr>
        <p:spPr>
          <a:xfrm>
            <a:off x="720000" y="2986350"/>
            <a:ext cx="3594000" cy="96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6" name="Google Shape;646;p15"/>
          <p:cNvSpPr>
            <a:spLocks noGrp="1"/>
          </p:cNvSpPr>
          <p:nvPr>
            <p:ph type="pic" idx="2"/>
          </p:nvPr>
        </p:nvSpPr>
        <p:spPr>
          <a:xfrm>
            <a:off x="4627875" y="778125"/>
            <a:ext cx="3627900" cy="37629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"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16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649" name="Google Shape;649;p16"/>
          <p:cNvSpPr txBox="1">
            <a:spLocks noGrp="1"/>
          </p:cNvSpPr>
          <p:nvPr>
            <p:ph type="subTitle" idx="1"/>
          </p:nvPr>
        </p:nvSpPr>
        <p:spPr>
          <a:xfrm>
            <a:off x="720000" y="1448250"/>
            <a:ext cx="4466400" cy="238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naheim"/>
              <a:buChar char="◆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9pPr>
          </a:lstStyle>
          <a:p>
            <a:endParaRPr/>
          </a:p>
        </p:txBody>
      </p:sp>
      <p:grpSp>
        <p:nvGrpSpPr>
          <p:cNvPr id="650" name="Google Shape;650;p16"/>
          <p:cNvGrpSpPr/>
          <p:nvPr/>
        </p:nvGrpSpPr>
        <p:grpSpPr>
          <a:xfrm rot="10800000">
            <a:off x="5530217" y="3471726"/>
            <a:ext cx="3811962" cy="1913484"/>
            <a:chOff x="4673664" y="4413931"/>
            <a:chExt cx="3811962" cy="1913484"/>
          </a:xfrm>
        </p:grpSpPr>
        <p:grpSp>
          <p:nvGrpSpPr>
            <p:cNvPr id="651" name="Google Shape;651;p16"/>
            <p:cNvGrpSpPr/>
            <p:nvPr/>
          </p:nvGrpSpPr>
          <p:grpSpPr>
            <a:xfrm>
              <a:off x="4673664" y="4413931"/>
              <a:ext cx="3811962" cy="1913484"/>
              <a:chOff x="3825164" y="2626856"/>
              <a:chExt cx="3811962" cy="1913484"/>
            </a:xfrm>
          </p:grpSpPr>
          <p:sp>
            <p:nvSpPr>
              <p:cNvPr id="652" name="Google Shape;652;p16"/>
              <p:cNvSpPr/>
              <p:nvPr/>
            </p:nvSpPr>
            <p:spPr>
              <a:xfrm rot="157512">
                <a:off x="3841337" y="2720667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9" y="20743"/>
                    </a:moveTo>
                    <a:lnTo>
                      <a:pt x="24980" y="6321"/>
                    </a:lnTo>
                    <a:lnTo>
                      <a:pt x="11975" y="0"/>
                    </a:lnTo>
                    <a:lnTo>
                      <a:pt x="0" y="8102"/>
                    </a:lnTo>
                    <a:lnTo>
                      <a:pt x="1029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3" name="Google Shape;653;p16"/>
              <p:cNvSpPr/>
              <p:nvPr/>
            </p:nvSpPr>
            <p:spPr>
              <a:xfrm rot="157512">
                <a:off x="4467198" y="2704787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10" y="20743"/>
                    </a:moveTo>
                    <a:lnTo>
                      <a:pt x="24982" y="6322"/>
                    </a:lnTo>
                    <a:lnTo>
                      <a:pt x="11977" y="1"/>
                    </a:lnTo>
                    <a:lnTo>
                      <a:pt x="1" y="8103"/>
                    </a:lnTo>
                    <a:lnTo>
                      <a:pt x="1030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4" name="Google Shape;654;p16"/>
              <p:cNvSpPr/>
              <p:nvPr/>
            </p:nvSpPr>
            <p:spPr>
              <a:xfrm rot="157512">
                <a:off x="5093107" y="2688958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" name="Google Shape;655;p16"/>
              <p:cNvSpPr/>
              <p:nvPr/>
            </p:nvSpPr>
            <p:spPr>
              <a:xfrm rot="157512">
                <a:off x="5718992" y="2673103"/>
                <a:ext cx="650192" cy="72106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4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4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" name="Google Shape;656;p16"/>
              <p:cNvSpPr/>
              <p:nvPr/>
            </p:nvSpPr>
            <p:spPr>
              <a:xfrm rot="157512">
                <a:off x="6344876" y="2657223"/>
                <a:ext cx="65016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6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5" y="1"/>
                    </a:lnTo>
                    <a:lnTo>
                      <a:pt x="0" y="8103"/>
                    </a:lnTo>
                    <a:lnTo>
                      <a:pt x="1028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7" name="Google Shape;657;p16"/>
              <p:cNvSpPr/>
              <p:nvPr/>
            </p:nvSpPr>
            <p:spPr>
              <a:xfrm rot="157512">
                <a:off x="6970736" y="2641369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10" y="20743"/>
                    </a:moveTo>
                    <a:lnTo>
                      <a:pt x="24981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8" name="Google Shape;658;p16"/>
              <p:cNvSpPr/>
              <p:nvPr/>
            </p:nvSpPr>
            <p:spPr>
              <a:xfrm rot="157512">
                <a:off x="4168001" y="3254751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09" y="20744"/>
                    </a:moveTo>
                    <a:lnTo>
                      <a:pt x="24980" y="6322"/>
                    </a:lnTo>
                    <a:lnTo>
                      <a:pt x="11977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4" y="28846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" name="Google Shape;659;p16"/>
              <p:cNvSpPr/>
              <p:nvPr/>
            </p:nvSpPr>
            <p:spPr>
              <a:xfrm rot="157512">
                <a:off x="4793885" y="3238896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7" y="0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" name="Google Shape;660;p16"/>
              <p:cNvSpPr/>
              <p:nvPr/>
            </p:nvSpPr>
            <p:spPr>
              <a:xfrm rot="157512">
                <a:off x="5419770" y="3223067"/>
                <a:ext cx="650192" cy="72106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4" fill="none" extrusionOk="0">
                    <a:moveTo>
                      <a:pt x="26009" y="20743"/>
                    </a:moveTo>
                    <a:lnTo>
                      <a:pt x="24981" y="6320"/>
                    </a:lnTo>
                    <a:lnTo>
                      <a:pt x="11976" y="0"/>
                    </a:lnTo>
                    <a:lnTo>
                      <a:pt x="1" y="8101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" name="Google Shape;661;p16"/>
              <p:cNvSpPr/>
              <p:nvPr/>
            </p:nvSpPr>
            <p:spPr>
              <a:xfrm rot="157512">
                <a:off x="6045654" y="3207187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" name="Google Shape;662;p16"/>
              <p:cNvSpPr/>
              <p:nvPr/>
            </p:nvSpPr>
            <p:spPr>
              <a:xfrm rot="157512">
                <a:off x="3868779" y="3804714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10" y="20744"/>
                    </a:moveTo>
                    <a:lnTo>
                      <a:pt x="24982" y="6322"/>
                    </a:lnTo>
                    <a:lnTo>
                      <a:pt x="11977" y="1"/>
                    </a:lnTo>
                    <a:lnTo>
                      <a:pt x="1" y="8102"/>
                    </a:lnTo>
                    <a:lnTo>
                      <a:pt x="1030" y="22525"/>
                    </a:lnTo>
                    <a:lnTo>
                      <a:pt x="14034" y="28846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" name="Google Shape;663;p16"/>
              <p:cNvSpPr/>
              <p:nvPr/>
            </p:nvSpPr>
            <p:spPr>
              <a:xfrm rot="157512">
                <a:off x="4494689" y="3788860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1" y="8103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" name="Google Shape;664;p16"/>
              <p:cNvSpPr/>
              <p:nvPr/>
            </p:nvSpPr>
            <p:spPr>
              <a:xfrm rot="157512">
                <a:off x="5120574" y="3773006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65" name="Google Shape;665;p16"/>
            <p:cNvSpPr/>
            <p:nvPr/>
          </p:nvSpPr>
          <p:spPr>
            <a:xfrm rot="157512">
              <a:off x="8124633" y="5115580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16"/>
            <p:cNvSpPr/>
            <p:nvPr/>
          </p:nvSpPr>
          <p:spPr>
            <a:xfrm rot="157512">
              <a:off x="6574005" y="5703526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16"/>
            <p:cNvSpPr/>
            <p:nvPr/>
          </p:nvSpPr>
          <p:spPr>
            <a:xfrm rot="157512">
              <a:off x="5957267" y="6080755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16"/>
            <p:cNvSpPr/>
            <p:nvPr/>
          </p:nvSpPr>
          <p:spPr>
            <a:xfrm rot="157512">
              <a:off x="5929801" y="4996682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4_1"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7"/>
          <p:cNvSpPr txBox="1">
            <a:spLocks noGrp="1"/>
          </p:cNvSpPr>
          <p:nvPr>
            <p:ph type="title"/>
          </p:nvPr>
        </p:nvSpPr>
        <p:spPr>
          <a:xfrm>
            <a:off x="5026800" y="1720586"/>
            <a:ext cx="3157500" cy="107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671" name="Google Shape;671;p17"/>
          <p:cNvSpPr txBox="1">
            <a:spLocks noGrp="1"/>
          </p:cNvSpPr>
          <p:nvPr>
            <p:ph type="subTitle" idx="1"/>
          </p:nvPr>
        </p:nvSpPr>
        <p:spPr>
          <a:xfrm>
            <a:off x="5027018" y="2799063"/>
            <a:ext cx="3157500" cy="108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672" name="Google Shape;672;p17"/>
          <p:cNvGrpSpPr/>
          <p:nvPr/>
        </p:nvGrpSpPr>
        <p:grpSpPr>
          <a:xfrm>
            <a:off x="-958305" y="3475515"/>
            <a:ext cx="1961773" cy="2399979"/>
            <a:chOff x="108580" y="3135490"/>
            <a:chExt cx="1961773" cy="2399979"/>
          </a:xfrm>
        </p:grpSpPr>
        <p:sp>
          <p:nvSpPr>
            <p:cNvPr id="673" name="Google Shape;673;p17"/>
            <p:cNvSpPr/>
            <p:nvPr/>
          </p:nvSpPr>
          <p:spPr>
            <a:xfrm rot="-157512" flipH="1">
              <a:off x="1392148" y="332954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17"/>
            <p:cNvSpPr/>
            <p:nvPr/>
          </p:nvSpPr>
          <p:spPr>
            <a:xfrm rot="-157512" flipH="1">
              <a:off x="1064998" y="386414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17"/>
            <p:cNvSpPr/>
            <p:nvPr/>
          </p:nvSpPr>
          <p:spPr>
            <a:xfrm rot="-157512" flipH="1">
              <a:off x="1364223" y="440671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17"/>
            <p:cNvSpPr/>
            <p:nvPr/>
          </p:nvSpPr>
          <p:spPr>
            <a:xfrm rot="-157512" flipH="1">
              <a:off x="119483" y="438279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77" name="Google Shape;677;p17"/>
            <p:cNvGrpSpPr/>
            <p:nvPr/>
          </p:nvGrpSpPr>
          <p:grpSpPr>
            <a:xfrm>
              <a:off x="108580" y="3135490"/>
              <a:ext cx="1961773" cy="2399979"/>
              <a:chOff x="108580" y="3135490"/>
              <a:chExt cx="1961773" cy="2399979"/>
            </a:xfrm>
          </p:grpSpPr>
          <p:sp>
            <p:nvSpPr>
              <p:cNvPr id="678" name="Google Shape;678;p17"/>
              <p:cNvSpPr/>
              <p:nvPr/>
            </p:nvSpPr>
            <p:spPr>
              <a:xfrm rot="-157512" flipH="1">
                <a:off x="1376547" y="4265784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5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9" name="Google Shape;679;p17"/>
              <p:cNvSpPr/>
              <p:nvPr/>
            </p:nvSpPr>
            <p:spPr>
              <a:xfrm rot="-157512" flipH="1">
                <a:off x="1077325" y="3715820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5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0" name="Google Shape;680;p17"/>
              <p:cNvSpPr/>
              <p:nvPr/>
            </p:nvSpPr>
            <p:spPr>
              <a:xfrm rot="-157512" flipH="1">
                <a:off x="1404013" y="3181711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1" name="Google Shape;681;p17"/>
              <p:cNvSpPr/>
              <p:nvPr/>
            </p:nvSpPr>
            <p:spPr>
              <a:xfrm rot="-157512" flipH="1">
                <a:off x="451466" y="3699965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2" name="Google Shape;682;p17"/>
              <p:cNvSpPr/>
              <p:nvPr/>
            </p:nvSpPr>
            <p:spPr>
              <a:xfrm rot="-157512" flipH="1">
                <a:off x="152244" y="3150001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3" name="Google Shape;683;p17"/>
              <p:cNvSpPr/>
              <p:nvPr/>
            </p:nvSpPr>
            <p:spPr>
              <a:xfrm rot="-157512" flipH="1">
                <a:off x="778129" y="3165856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4" name="Google Shape;684;p17"/>
              <p:cNvSpPr/>
              <p:nvPr/>
            </p:nvSpPr>
            <p:spPr>
              <a:xfrm rot="-157512" flipH="1">
                <a:off x="124753" y="4234050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5" name="Google Shape;685;p17"/>
              <p:cNvSpPr/>
              <p:nvPr/>
            </p:nvSpPr>
            <p:spPr>
              <a:xfrm rot="-157512" flipH="1">
                <a:off x="423974" y="4784014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9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6" name="Google Shape;686;p17"/>
              <p:cNvSpPr/>
              <p:nvPr/>
            </p:nvSpPr>
            <p:spPr>
              <a:xfrm rot="-157512" flipH="1">
                <a:off x="1049859" y="4799893"/>
                <a:ext cx="650192" cy="72106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4" fill="none" extrusionOk="0">
                    <a:moveTo>
                      <a:pt x="26009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87" name="Google Shape;687;p17"/>
          <p:cNvGrpSpPr/>
          <p:nvPr/>
        </p:nvGrpSpPr>
        <p:grpSpPr>
          <a:xfrm>
            <a:off x="7250837" y="-355553"/>
            <a:ext cx="1934332" cy="1332011"/>
            <a:chOff x="7107962" y="-355553"/>
            <a:chExt cx="1934332" cy="1332011"/>
          </a:xfrm>
        </p:grpSpPr>
        <p:sp>
          <p:nvSpPr>
            <p:cNvPr id="688" name="Google Shape;688;p17"/>
            <p:cNvSpPr/>
            <p:nvPr/>
          </p:nvSpPr>
          <p:spPr>
            <a:xfrm rot="-157512" flipH="1">
              <a:off x="7124135" y="209124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17"/>
            <p:cNvSpPr/>
            <p:nvPr/>
          </p:nvSpPr>
          <p:spPr>
            <a:xfrm rot="-157512" flipH="1">
              <a:off x="7112323" y="35256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17"/>
            <p:cNvSpPr/>
            <p:nvPr/>
          </p:nvSpPr>
          <p:spPr>
            <a:xfrm rot="-157512" flipH="1">
              <a:off x="7729061" y="729798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17"/>
            <p:cNvSpPr/>
            <p:nvPr/>
          </p:nvSpPr>
          <p:spPr>
            <a:xfrm rot="-157512" flipH="1">
              <a:off x="7756527" y="-354275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17"/>
            <p:cNvSpPr/>
            <p:nvPr/>
          </p:nvSpPr>
          <p:spPr>
            <a:xfrm rot="-157512" flipH="1">
              <a:off x="8076682" y="-309131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09" y="20744"/>
                  </a:moveTo>
                  <a:lnTo>
                    <a:pt x="24980" y="6322"/>
                  </a:lnTo>
                  <a:lnTo>
                    <a:pt x="11977" y="1"/>
                  </a:lnTo>
                  <a:lnTo>
                    <a:pt x="0" y="8103"/>
                  </a:lnTo>
                  <a:lnTo>
                    <a:pt x="1029" y="22525"/>
                  </a:lnTo>
                  <a:lnTo>
                    <a:pt x="14034" y="28846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17"/>
            <p:cNvSpPr/>
            <p:nvPr/>
          </p:nvSpPr>
          <p:spPr>
            <a:xfrm rot="-157512" flipH="1">
              <a:off x="7450823" y="-324986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9" y="20743"/>
                  </a:moveTo>
                  <a:lnTo>
                    <a:pt x="24981" y="6321"/>
                  </a:lnTo>
                  <a:lnTo>
                    <a:pt x="11977" y="0"/>
                  </a:lnTo>
                  <a:lnTo>
                    <a:pt x="0" y="8103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17"/>
            <p:cNvSpPr/>
            <p:nvPr/>
          </p:nvSpPr>
          <p:spPr>
            <a:xfrm rot="-157512" flipH="1">
              <a:off x="8375904" y="240832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4"/>
                  </a:moveTo>
                  <a:lnTo>
                    <a:pt x="24982" y="6322"/>
                  </a:lnTo>
                  <a:lnTo>
                    <a:pt x="11977" y="1"/>
                  </a:lnTo>
                  <a:lnTo>
                    <a:pt x="1" y="8102"/>
                  </a:lnTo>
                  <a:lnTo>
                    <a:pt x="1030" y="22525"/>
                  </a:lnTo>
                  <a:lnTo>
                    <a:pt x="14034" y="28846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17"/>
            <p:cNvSpPr/>
            <p:nvPr/>
          </p:nvSpPr>
          <p:spPr>
            <a:xfrm rot="-157512" flipH="1">
              <a:off x="7750020" y="224978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3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12"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7" name="Google Shape;697;p18"/>
          <p:cNvGrpSpPr/>
          <p:nvPr/>
        </p:nvGrpSpPr>
        <p:grpSpPr>
          <a:xfrm flipH="1">
            <a:off x="7223396" y="3475515"/>
            <a:ext cx="1961773" cy="2399979"/>
            <a:chOff x="108580" y="3135490"/>
            <a:chExt cx="1961773" cy="2399979"/>
          </a:xfrm>
        </p:grpSpPr>
        <p:sp>
          <p:nvSpPr>
            <p:cNvPr id="698" name="Google Shape;698;p18"/>
            <p:cNvSpPr/>
            <p:nvPr/>
          </p:nvSpPr>
          <p:spPr>
            <a:xfrm rot="-157512" flipH="1">
              <a:off x="1392148" y="332954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18"/>
            <p:cNvSpPr/>
            <p:nvPr/>
          </p:nvSpPr>
          <p:spPr>
            <a:xfrm rot="-157512" flipH="1">
              <a:off x="1064998" y="386414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18"/>
            <p:cNvSpPr/>
            <p:nvPr/>
          </p:nvSpPr>
          <p:spPr>
            <a:xfrm rot="-157512" flipH="1">
              <a:off x="1364223" y="440671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18"/>
            <p:cNvSpPr/>
            <p:nvPr/>
          </p:nvSpPr>
          <p:spPr>
            <a:xfrm rot="-157512" flipH="1">
              <a:off x="119483" y="438279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02" name="Google Shape;702;p18"/>
            <p:cNvGrpSpPr/>
            <p:nvPr/>
          </p:nvGrpSpPr>
          <p:grpSpPr>
            <a:xfrm>
              <a:off x="108580" y="3135490"/>
              <a:ext cx="1961773" cy="2399979"/>
              <a:chOff x="108580" y="3135490"/>
              <a:chExt cx="1961773" cy="2399979"/>
            </a:xfrm>
          </p:grpSpPr>
          <p:sp>
            <p:nvSpPr>
              <p:cNvPr id="703" name="Google Shape;703;p18"/>
              <p:cNvSpPr/>
              <p:nvPr/>
            </p:nvSpPr>
            <p:spPr>
              <a:xfrm rot="-157512" flipH="1">
                <a:off x="1376547" y="4265784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5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4" name="Google Shape;704;p18"/>
              <p:cNvSpPr/>
              <p:nvPr/>
            </p:nvSpPr>
            <p:spPr>
              <a:xfrm rot="-157512" flipH="1">
                <a:off x="1077325" y="3715820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5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" name="Google Shape;705;p18"/>
              <p:cNvSpPr/>
              <p:nvPr/>
            </p:nvSpPr>
            <p:spPr>
              <a:xfrm rot="-157512" flipH="1">
                <a:off x="1404013" y="3181711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" name="Google Shape;706;p18"/>
              <p:cNvSpPr/>
              <p:nvPr/>
            </p:nvSpPr>
            <p:spPr>
              <a:xfrm rot="-157512" flipH="1">
                <a:off x="451466" y="3699965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" name="Google Shape;707;p18"/>
              <p:cNvSpPr/>
              <p:nvPr/>
            </p:nvSpPr>
            <p:spPr>
              <a:xfrm rot="-157512" flipH="1">
                <a:off x="152244" y="3150001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" name="Google Shape;708;p18"/>
              <p:cNvSpPr/>
              <p:nvPr/>
            </p:nvSpPr>
            <p:spPr>
              <a:xfrm rot="-157512" flipH="1">
                <a:off x="778129" y="3165856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" name="Google Shape;709;p18"/>
              <p:cNvSpPr/>
              <p:nvPr/>
            </p:nvSpPr>
            <p:spPr>
              <a:xfrm rot="-157512" flipH="1">
                <a:off x="124753" y="4234050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" name="Google Shape;710;p18"/>
              <p:cNvSpPr/>
              <p:nvPr/>
            </p:nvSpPr>
            <p:spPr>
              <a:xfrm rot="-157512" flipH="1">
                <a:off x="423974" y="4784014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9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" name="Google Shape;711;p18"/>
              <p:cNvSpPr/>
              <p:nvPr/>
            </p:nvSpPr>
            <p:spPr>
              <a:xfrm rot="-157512" flipH="1">
                <a:off x="1049859" y="4799893"/>
                <a:ext cx="650192" cy="72106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4" fill="none" extrusionOk="0">
                    <a:moveTo>
                      <a:pt x="26009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12" name="Google Shape;712;p18"/>
          <p:cNvGrpSpPr/>
          <p:nvPr/>
        </p:nvGrpSpPr>
        <p:grpSpPr>
          <a:xfrm flipH="1">
            <a:off x="-253943" y="-355553"/>
            <a:ext cx="1934332" cy="1332011"/>
            <a:chOff x="7107962" y="-355553"/>
            <a:chExt cx="1934332" cy="1332011"/>
          </a:xfrm>
        </p:grpSpPr>
        <p:sp>
          <p:nvSpPr>
            <p:cNvPr id="713" name="Google Shape;713;p18"/>
            <p:cNvSpPr/>
            <p:nvPr/>
          </p:nvSpPr>
          <p:spPr>
            <a:xfrm rot="-157512" flipH="1">
              <a:off x="7124135" y="209124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18"/>
            <p:cNvSpPr/>
            <p:nvPr/>
          </p:nvSpPr>
          <p:spPr>
            <a:xfrm rot="-157512" flipH="1">
              <a:off x="7112323" y="35256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18"/>
            <p:cNvSpPr/>
            <p:nvPr/>
          </p:nvSpPr>
          <p:spPr>
            <a:xfrm rot="-157512" flipH="1">
              <a:off x="7729061" y="729798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18"/>
            <p:cNvSpPr/>
            <p:nvPr/>
          </p:nvSpPr>
          <p:spPr>
            <a:xfrm rot="-157512" flipH="1">
              <a:off x="7756527" y="-354275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18"/>
            <p:cNvSpPr/>
            <p:nvPr/>
          </p:nvSpPr>
          <p:spPr>
            <a:xfrm rot="-157512" flipH="1">
              <a:off x="8076682" y="-309131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09" y="20744"/>
                  </a:moveTo>
                  <a:lnTo>
                    <a:pt x="24980" y="6322"/>
                  </a:lnTo>
                  <a:lnTo>
                    <a:pt x="11977" y="1"/>
                  </a:lnTo>
                  <a:lnTo>
                    <a:pt x="0" y="8103"/>
                  </a:lnTo>
                  <a:lnTo>
                    <a:pt x="1029" y="22525"/>
                  </a:lnTo>
                  <a:lnTo>
                    <a:pt x="14034" y="28846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18"/>
            <p:cNvSpPr/>
            <p:nvPr/>
          </p:nvSpPr>
          <p:spPr>
            <a:xfrm rot="-157512" flipH="1">
              <a:off x="7450823" y="-324986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9" y="20743"/>
                  </a:moveTo>
                  <a:lnTo>
                    <a:pt x="24981" y="6321"/>
                  </a:lnTo>
                  <a:lnTo>
                    <a:pt x="11977" y="0"/>
                  </a:lnTo>
                  <a:lnTo>
                    <a:pt x="0" y="8103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18"/>
            <p:cNvSpPr/>
            <p:nvPr/>
          </p:nvSpPr>
          <p:spPr>
            <a:xfrm rot="-157512" flipH="1">
              <a:off x="8375904" y="240832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4"/>
                  </a:moveTo>
                  <a:lnTo>
                    <a:pt x="24982" y="6322"/>
                  </a:lnTo>
                  <a:lnTo>
                    <a:pt x="11977" y="1"/>
                  </a:lnTo>
                  <a:lnTo>
                    <a:pt x="1" y="8102"/>
                  </a:lnTo>
                  <a:lnTo>
                    <a:pt x="1030" y="22525"/>
                  </a:lnTo>
                  <a:lnTo>
                    <a:pt x="14034" y="28846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18"/>
            <p:cNvSpPr/>
            <p:nvPr/>
          </p:nvSpPr>
          <p:spPr>
            <a:xfrm rot="-157512" flipH="1">
              <a:off x="7750020" y="224978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3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21" name="Google Shape;721;p18"/>
          <p:cNvSpPr txBox="1">
            <a:spLocks noGrp="1"/>
          </p:cNvSpPr>
          <p:nvPr>
            <p:ph type="title"/>
          </p:nvPr>
        </p:nvSpPr>
        <p:spPr>
          <a:xfrm>
            <a:off x="720000" y="1673500"/>
            <a:ext cx="44664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722" name="Google Shape;722;p18"/>
          <p:cNvSpPr txBox="1">
            <a:spLocks noGrp="1"/>
          </p:cNvSpPr>
          <p:nvPr>
            <p:ph type="subTitle" idx="1"/>
          </p:nvPr>
        </p:nvSpPr>
        <p:spPr>
          <a:xfrm>
            <a:off x="720000" y="2246200"/>
            <a:ext cx="4466400" cy="139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naheim"/>
              <a:buChar char="◆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CUSTOM_13"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19"/>
          <p:cNvSpPr txBox="1">
            <a:spLocks noGrp="1"/>
          </p:cNvSpPr>
          <p:nvPr>
            <p:ph type="title"/>
          </p:nvPr>
        </p:nvSpPr>
        <p:spPr>
          <a:xfrm>
            <a:off x="5026800" y="2001148"/>
            <a:ext cx="3157500" cy="57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725" name="Google Shape;725;p19"/>
          <p:cNvSpPr txBox="1">
            <a:spLocks noGrp="1"/>
          </p:cNvSpPr>
          <p:nvPr>
            <p:ph type="subTitle" idx="1"/>
          </p:nvPr>
        </p:nvSpPr>
        <p:spPr>
          <a:xfrm>
            <a:off x="5027025" y="2577134"/>
            <a:ext cx="3157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726" name="Google Shape;726;p19"/>
          <p:cNvGrpSpPr/>
          <p:nvPr/>
        </p:nvGrpSpPr>
        <p:grpSpPr>
          <a:xfrm>
            <a:off x="6950792" y="-147006"/>
            <a:ext cx="2532725" cy="1881750"/>
            <a:chOff x="7221517" y="-507956"/>
            <a:chExt cx="2532725" cy="1881750"/>
          </a:xfrm>
        </p:grpSpPr>
        <p:sp>
          <p:nvSpPr>
            <p:cNvPr id="727" name="Google Shape;727;p19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19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19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19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19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19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19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19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19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19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7" name="Google Shape;737;p19"/>
          <p:cNvGrpSpPr/>
          <p:nvPr/>
        </p:nvGrpSpPr>
        <p:grpSpPr>
          <a:xfrm>
            <a:off x="6399342" y="3763244"/>
            <a:ext cx="2532725" cy="1881750"/>
            <a:chOff x="7221517" y="-507956"/>
            <a:chExt cx="2532725" cy="1881750"/>
          </a:xfrm>
        </p:grpSpPr>
        <p:sp>
          <p:nvSpPr>
            <p:cNvPr id="738" name="Google Shape;738;p19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19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19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19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19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19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19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19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19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19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20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750" name="Google Shape;750;p20"/>
          <p:cNvSpPr txBox="1">
            <a:spLocks noGrp="1"/>
          </p:cNvSpPr>
          <p:nvPr>
            <p:ph type="subTitle" idx="1"/>
          </p:nvPr>
        </p:nvSpPr>
        <p:spPr>
          <a:xfrm>
            <a:off x="4236935" y="3459222"/>
            <a:ext cx="2505600" cy="4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1" name="Google Shape;751;p20"/>
          <p:cNvSpPr txBox="1">
            <a:spLocks noGrp="1"/>
          </p:cNvSpPr>
          <p:nvPr>
            <p:ph type="subTitle" idx="2"/>
          </p:nvPr>
        </p:nvSpPr>
        <p:spPr>
          <a:xfrm>
            <a:off x="2401463" y="2055647"/>
            <a:ext cx="2505600" cy="4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2" name="Google Shape;752;p20"/>
          <p:cNvSpPr txBox="1">
            <a:spLocks noGrp="1"/>
          </p:cNvSpPr>
          <p:nvPr>
            <p:ph type="subTitle" idx="3"/>
          </p:nvPr>
        </p:nvSpPr>
        <p:spPr>
          <a:xfrm>
            <a:off x="2401463" y="1598450"/>
            <a:ext cx="25056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53" name="Google Shape;753;p20"/>
          <p:cNvSpPr txBox="1">
            <a:spLocks noGrp="1"/>
          </p:cNvSpPr>
          <p:nvPr>
            <p:ph type="subTitle" idx="4"/>
          </p:nvPr>
        </p:nvSpPr>
        <p:spPr>
          <a:xfrm>
            <a:off x="4236938" y="3002025"/>
            <a:ext cx="25056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754" name="Google Shape;754;p20"/>
          <p:cNvGrpSpPr/>
          <p:nvPr/>
        </p:nvGrpSpPr>
        <p:grpSpPr>
          <a:xfrm rot="-121718">
            <a:off x="7509504" y="-374087"/>
            <a:ext cx="1961826" cy="2400044"/>
            <a:chOff x="108580" y="3135490"/>
            <a:chExt cx="1961773" cy="2399979"/>
          </a:xfrm>
        </p:grpSpPr>
        <p:sp>
          <p:nvSpPr>
            <p:cNvPr id="755" name="Google Shape;755;p20"/>
            <p:cNvSpPr/>
            <p:nvPr/>
          </p:nvSpPr>
          <p:spPr>
            <a:xfrm rot="-157512" flipH="1">
              <a:off x="1392148" y="332954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20"/>
            <p:cNvSpPr/>
            <p:nvPr/>
          </p:nvSpPr>
          <p:spPr>
            <a:xfrm rot="-157512" flipH="1">
              <a:off x="1064998" y="386414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20"/>
            <p:cNvSpPr/>
            <p:nvPr/>
          </p:nvSpPr>
          <p:spPr>
            <a:xfrm rot="-157512" flipH="1">
              <a:off x="1364223" y="440671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20"/>
            <p:cNvSpPr/>
            <p:nvPr/>
          </p:nvSpPr>
          <p:spPr>
            <a:xfrm rot="-157512" flipH="1">
              <a:off x="119483" y="438279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59" name="Google Shape;759;p20"/>
            <p:cNvGrpSpPr/>
            <p:nvPr/>
          </p:nvGrpSpPr>
          <p:grpSpPr>
            <a:xfrm>
              <a:off x="108580" y="3135490"/>
              <a:ext cx="1961773" cy="2399979"/>
              <a:chOff x="108580" y="3135490"/>
              <a:chExt cx="1961773" cy="2399979"/>
            </a:xfrm>
          </p:grpSpPr>
          <p:sp>
            <p:nvSpPr>
              <p:cNvPr id="760" name="Google Shape;760;p20"/>
              <p:cNvSpPr/>
              <p:nvPr/>
            </p:nvSpPr>
            <p:spPr>
              <a:xfrm rot="-157512" flipH="1">
                <a:off x="1376547" y="4265784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5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" name="Google Shape;761;p20"/>
              <p:cNvSpPr/>
              <p:nvPr/>
            </p:nvSpPr>
            <p:spPr>
              <a:xfrm rot="-157512" flipH="1">
                <a:off x="1077325" y="3715820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5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" name="Google Shape;762;p20"/>
              <p:cNvSpPr/>
              <p:nvPr/>
            </p:nvSpPr>
            <p:spPr>
              <a:xfrm rot="-157512" flipH="1">
                <a:off x="1404013" y="3181711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" name="Google Shape;763;p20"/>
              <p:cNvSpPr/>
              <p:nvPr/>
            </p:nvSpPr>
            <p:spPr>
              <a:xfrm rot="-157512" flipH="1">
                <a:off x="451466" y="3699965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4" name="Google Shape;764;p20"/>
              <p:cNvSpPr/>
              <p:nvPr/>
            </p:nvSpPr>
            <p:spPr>
              <a:xfrm rot="-157512" flipH="1">
                <a:off x="152244" y="3150001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" name="Google Shape;765;p20"/>
              <p:cNvSpPr/>
              <p:nvPr/>
            </p:nvSpPr>
            <p:spPr>
              <a:xfrm rot="-157512" flipH="1">
                <a:off x="778129" y="3165856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" name="Google Shape;766;p20"/>
              <p:cNvSpPr/>
              <p:nvPr/>
            </p:nvSpPr>
            <p:spPr>
              <a:xfrm rot="-157512" flipH="1">
                <a:off x="124753" y="4234050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" name="Google Shape;767;p20"/>
              <p:cNvSpPr/>
              <p:nvPr/>
            </p:nvSpPr>
            <p:spPr>
              <a:xfrm rot="-157512" flipH="1">
                <a:off x="423974" y="4784014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9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" name="Google Shape;768;p20"/>
              <p:cNvSpPr/>
              <p:nvPr/>
            </p:nvSpPr>
            <p:spPr>
              <a:xfrm rot="-157512" flipH="1">
                <a:off x="1049859" y="4799893"/>
                <a:ext cx="650192" cy="72106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4" fill="none" extrusionOk="0">
                    <a:moveTo>
                      <a:pt x="26009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69" name="Google Shape;769;p20"/>
          <p:cNvGrpSpPr/>
          <p:nvPr/>
        </p:nvGrpSpPr>
        <p:grpSpPr>
          <a:xfrm rot="-121718">
            <a:off x="-186696" y="3321613"/>
            <a:ext cx="1961826" cy="2400044"/>
            <a:chOff x="108580" y="3135490"/>
            <a:chExt cx="1961773" cy="2399979"/>
          </a:xfrm>
        </p:grpSpPr>
        <p:sp>
          <p:nvSpPr>
            <p:cNvPr id="770" name="Google Shape;770;p20"/>
            <p:cNvSpPr/>
            <p:nvPr/>
          </p:nvSpPr>
          <p:spPr>
            <a:xfrm rot="-157512" flipH="1">
              <a:off x="1392148" y="332954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20"/>
            <p:cNvSpPr/>
            <p:nvPr/>
          </p:nvSpPr>
          <p:spPr>
            <a:xfrm rot="-157512" flipH="1">
              <a:off x="1064998" y="386414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20"/>
            <p:cNvSpPr/>
            <p:nvPr/>
          </p:nvSpPr>
          <p:spPr>
            <a:xfrm rot="-157512" flipH="1">
              <a:off x="1364223" y="440671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20"/>
            <p:cNvSpPr/>
            <p:nvPr/>
          </p:nvSpPr>
          <p:spPr>
            <a:xfrm rot="-157512" flipH="1">
              <a:off x="119483" y="438279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74" name="Google Shape;774;p20"/>
            <p:cNvGrpSpPr/>
            <p:nvPr/>
          </p:nvGrpSpPr>
          <p:grpSpPr>
            <a:xfrm>
              <a:off x="108580" y="3135490"/>
              <a:ext cx="1961773" cy="2399979"/>
              <a:chOff x="108580" y="3135490"/>
              <a:chExt cx="1961773" cy="2399979"/>
            </a:xfrm>
          </p:grpSpPr>
          <p:sp>
            <p:nvSpPr>
              <p:cNvPr id="775" name="Google Shape;775;p20"/>
              <p:cNvSpPr/>
              <p:nvPr/>
            </p:nvSpPr>
            <p:spPr>
              <a:xfrm rot="-157512" flipH="1">
                <a:off x="1376547" y="4265784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5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6" name="Google Shape;776;p20"/>
              <p:cNvSpPr/>
              <p:nvPr/>
            </p:nvSpPr>
            <p:spPr>
              <a:xfrm rot="-157512" flipH="1">
                <a:off x="1077325" y="3715820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5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7" name="Google Shape;777;p20"/>
              <p:cNvSpPr/>
              <p:nvPr/>
            </p:nvSpPr>
            <p:spPr>
              <a:xfrm rot="-157512" flipH="1">
                <a:off x="1404013" y="3181711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8" name="Google Shape;778;p20"/>
              <p:cNvSpPr/>
              <p:nvPr/>
            </p:nvSpPr>
            <p:spPr>
              <a:xfrm rot="-157512" flipH="1">
                <a:off x="451466" y="3699965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9" name="Google Shape;779;p20"/>
              <p:cNvSpPr/>
              <p:nvPr/>
            </p:nvSpPr>
            <p:spPr>
              <a:xfrm rot="-157512" flipH="1">
                <a:off x="152244" y="3150001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0" name="Google Shape;780;p20"/>
              <p:cNvSpPr/>
              <p:nvPr/>
            </p:nvSpPr>
            <p:spPr>
              <a:xfrm rot="-157512" flipH="1">
                <a:off x="778129" y="3165856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1" name="Google Shape;781;p20"/>
              <p:cNvSpPr/>
              <p:nvPr/>
            </p:nvSpPr>
            <p:spPr>
              <a:xfrm rot="-157512" flipH="1">
                <a:off x="124753" y="4234050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" name="Google Shape;782;p20"/>
              <p:cNvSpPr/>
              <p:nvPr/>
            </p:nvSpPr>
            <p:spPr>
              <a:xfrm rot="-157512" flipH="1">
                <a:off x="423974" y="4784014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9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" name="Google Shape;783;p20"/>
              <p:cNvSpPr/>
              <p:nvPr/>
            </p:nvSpPr>
            <p:spPr>
              <a:xfrm rot="-157512" flipH="1">
                <a:off x="1049859" y="4799893"/>
                <a:ext cx="650192" cy="72106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4" fill="none" extrusionOk="0">
                    <a:moveTo>
                      <a:pt x="26009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"/>
          <p:cNvSpPr txBox="1">
            <a:spLocks noGrp="1"/>
          </p:cNvSpPr>
          <p:nvPr>
            <p:ph type="title"/>
          </p:nvPr>
        </p:nvSpPr>
        <p:spPr>
          <a:xfrm>
            <a:off x="720000" y="2384238"/>
            <a:ext cx="73518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3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01" name="Google Shape;101;p3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1496250"/>
            <a:ext cx="1381800" cy="841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7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2" name="Google Shape;102;p3"/>
          <p:cNvSpPr txBox="1">
            <a:spLocks noGrp="1"/>
          </p:cNvSpPr>
          <p:nvPr>
            <p:ph type="subTitle" idx="1"/>
          </p:nvPr>
        </p:nvSpPr>
        <p:spPr>
          <a:xfrm>
            <a:off x="720000" y="3272250"/>
            <a:ext cx="50676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03" name="Google Shape;103;p3"/>
          <p:cNvGrpSpPr/>
          <p:nvPr/>
        </p:nvGrpSpPr>
        <p:grpSpPr>
          <a:xfrm>
            <a:off x="5175689" y="2774776"/>
            <a:ext cx="5036265" cy="4113315"/>
            <a:chOff x="4780389" y="2513201"/>
            <a:chExt cx="5036265" cy="4113315"/>
          </a:xfrm>
        </p:grpSpPr>
        <p:grpSp>
          <p:nvGrpSpPr>
            <p:cNvPr id="104" name="Google Shape;104;p3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05" name="Google Shape;105;p3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06" name="Google Shape;106;p3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07" name="Google Shape;107;p3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08" name="Google Shape;108;p3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9" name="Google Shape;109;p3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0" name="Google Shape;110;p3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1" name="Google Shape;111;p3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2" name="Google Shape;112;p3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" name="Google Shape;113;p3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" name="Google Shape;114;p3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" name="Google Shape;115;p3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6" name="Google Shape;116;p3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" name="Google Shape;117;p3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" name="Google Shape;118;p3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" name="Google Shape;119;p3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" name="Google Shape;120;p3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1" name="Google Shape;121;p3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2" name="Google Shape;122;p3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3" name="Google Shape;123;p3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4" name="Google Shape;124;p3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5" name="Google Shape;125;p3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6" name="Google Shape;126;p3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7" name="Google Shape;127;p3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8" name="Google Shape;128;p3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9" name="Google Shape;129;p3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0" name="Google Shape;130;p3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1" name="Google Shape;131;p3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2" name="Google Shape;132;p3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3" name="Google Shape;133;p3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4" name="Google Shape;134;p3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5" name="Google Shape;135;p3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36" name="Google Shape;136;p3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7" name="Google Shape;137;p3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8" name="Google Shape;138;p3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" name="Google Shape;139;p3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" name="Google Shape;140;p3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" name="Google Shape;141;p3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" name="Google Shape;142;p3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3" name="Google Shape;143;p3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44" name="Google Shape;144;p3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3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3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7" name="Google Shape;147;p3"/>
          <p:cNvGrpSpPr/>
          <p:nvPr/>
        </p:nvGrpSpPr>
        <p:grpSpPr>
          <a:xfrm>
            <a:off x="2951589" y="-2707787"/>
            <a:ext cx="5036265" cy="4113315"/>
            <a:chOff x="4780389" y="2513201"/>
            <a:chExt cx="5036265" cy="4113315"/>
          </a:xfrm>
        </p:grpSpPr>
        <p:grpSp>
          <p:nvGrpSpPr>
            <p:cNvPr id="148" name="Google Shape;148;p3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49" name="Google Shape;149;p3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50" name="Google Shape;150;p3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51" name="Google Shape;151;p3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52" name="Google Shape;152;p3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3" name="Google Shape;153;p3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4" name="Google Shape;154;p3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5" name="Google Shape;155;p3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6" name="Google Shape;156;p3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7" name="Google Shape;157;p3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8" name="Google Shape;158;p3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9" name="Google Shape;159;p3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0" name="Google Shape;160;p3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1" name="Google Shape;161;p3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2" name="Google Shape;162;p3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3" name="Google Shape;163;p3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4" name="Google Shape;164;p3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5" name="Google Shape;165;p3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6" name="Google Shape;166;p3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7" name="Google Shape;167;p3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8" name="Google Shape;168;p3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9" name="Google Shape;169;p3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0" name="Google Shape;170;p3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1" name="Google Shape;171;p3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2" name="Google Shape;172;p3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3" name="Google Shape;173;p3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4" name="Google Shape;174;p3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5" name="Google Shape;175;p3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6" name="Google Shape;176;p3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7" name="Google Shape;177;p3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8" name="Google Shape;178;p3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9" name="Google Shape;179;p3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80" name="Google Shape;180;p3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" name="Google Shape;181;p3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2" name="Google Shape;182;p3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" name="Google Shape;183;p3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" name="Google Shape;184;p3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" name="Google Shape;185;p3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" name="Google Shape;186;p3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" name="Google Shape;187;p3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88" name="Google Shape;188;p3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3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3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_1"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21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786" name="Google Shape;786;p21"/>
          <p:cNvSpPr txBox="1">
            <a:spLocks noGrp="1"/>
          </p:cNvSpPr>
          <p:nvPr>
            <p:ph type="subTitle" idx="1"/>
          </p:nvPr>
        </p:nvSpPr>
        <p:spPr>
          <a:xfrm>
            <a:off x="5046298" y="1571625"/>
            <a:ext cx="3383400" cy="280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◆"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87" name="Google Shape;787;p21"/>
          <p:cNvSpPr txBox="1">
            <a:spLocks noGrp="1"/>
          </p:cNvSpPr>
          <p:nvPr>
            <p:ph type="subTitle" idx="2"/>
          </p:nvPr>
        </p:nvSpPr>
        <p:spPr>
          <a:xfrm>
            <a:off x="714475" y="1571625"/>
            <a:ext cx="3383400" cy="280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◆"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788" name="Google Shape;788;p21"/>
          <p:cNvGrpSpPr/>
          <p:nvPr/>
        </p:nvGrpSpPr>
        <p:grpSpPr>
          <a:xfrm>
            <a:off x="7488217" y="-507956"/>
            <a:ext cx="2532725" cy="1881750"/>
            <a:chOff x="7221517" y="-507956"/>
            <a:chExt cx="2532725" cy="1881750"/>
          </a:xfrm>
        </p:grpSpPr>
        <p:sp>
          <p:nvSpPr>
            <p:cNvPr id="789" name="Google Shape;789;p21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21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21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21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21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21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21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21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21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21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9" name="Google Shape;799;p21"/>
          <p:cNvGrpSpPr/>
          <p:nvPr/>
        </p:nvGrpSpPr>
        <p:grpSpPr>
          <a:xfrm flipH="1">
            <a:off x="-969983" y="-507956"/>
            <a:ext cx="2532725" cy="1881750"/>
            <a:chOff x="7221517" y="-507956"/>
            <a:chExt cx="2532725" cy="1881750"/>
          </a:xfrm>
        </p:grpSpPr>
        <p:sp>
          <p:nvSpPr>
            <p:cNvPr id="800" name="Google Shape;800;p21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21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21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21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21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21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21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21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21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21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22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812" name="Google Shape;812;p22"/>
          <p:cNvSpPr txBox="1">
            <a:spLocks noGrp="1"/>
          </p:cNvSpPr>
          <p:nvPr>
            <p:ph type="subTitle" idx="1"/>
          </p:nvPr>
        </p:nvSpPr>
        <p:spPr>
          <a:xfrm>
            <a:off x="926987" y="3180750"/>
            <a:ext cx="2095200" cy="89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3" name="Google Shape;813;p22"/>
          <p:cNvSpPr txBox="1">
            <a:spLocks noGrp="1"/>
          </p:cNvSpPr>
          <p:nvPr>
            <p:ph type="subTitle" idx="2"/>
          </p:nvPr>
        </p:nvSpPr>
        <p:spPr>
          <a:xfrm>
            <a:off x="3524399" y="3180750"/>
            <a:ext cx="2095200" cy="89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4" name="Google Shape;814;p22"/>
          <p:cNvSpPr txBox="1">
            <a:spLocks noGrp="1"/>
          </p:cNvSpPr>
          <p:nvPr>
            <p:ph type="subTitle" idx="3"/>
          </p:nvPr>
        </p:nvSpPr>
        <p:spPr>
          <a:xfrm>
            <a:off x="6121811" y="3180750"/>
            <a:ext cx="2095200" cy="89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5" name="Google Shape;815;p22"/>
          <p:cNvSpPr txBox="1">
            <a:spLocks noGrp="1"/>
          </p:cNvSpPr>
          <p:nvPr>
            <p:ph type="subTitle" idx="4"/>
          </p:nvPr>
        </p:nvSpPr>
        <p:spPr>
          <a:xfrm>
            <a:off x="926987" y="2726175"/>
            <a:ext cx="2095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16" name="Google Shape;816;p22"/>
          <p:cNvSpPr txBox="1">
            <a:spLocks noGrp="1"/>
          </p:cNvSpPr>
          <p:nvPr>
            <p:ph type="subTitle" idx="5"/>
          </p:nvPr>
        </p:nvSpPr>
        <p:spPr>
          <a:xfrm>
            <a:off x="3524399" y="2726175"/>
            <a:ext cx="2095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17" name="Google Shape;817;p22"/>
          <p:cNvSpPr txBox="1">
            <a:spLocks noGrp="1"/>
          </p:cNvSpPr>
          <p:nvPr>
            <p:ph type="subTitle" idx="6"/>
          </p:nvPr>
        </p:nvSpPr>
        <p:spPr>
          <a:xfrm>
            <a:off x="6121811" y="2726175"/>
            <a:ext cx="2095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818" name="Google Shape;818;p22"/>
          <p:cNvGrpSpPr/>
          <p:nvPr/>
        </p:nvGrpSpPr>
        <p:grpSpPr>
          <a:xfrm>
            <a:off x="7221517" y="-507956"/>
            <a:ext cx="2532725" cy="1881750"/>
            <a:chOff x="7221517" y="-507956"/>
            <a:chExt cx="2532725" cy="1881750"/>
          </a:xfrm>
        </p:grpSpPr>
        <p:sp>
          <p:nvSpPr>
            <p:cNvPr id="819" name="Google Shape;819;p22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22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22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22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22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22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22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22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22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22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9" name="Google Shape;829;p22"/>
          <p:cNvGrpSpPr/>
          <p:nvPr/>
        </p:nvGrpSpPr>
        <p:grpSpPr>
          <a:xfrm flipH="1">
            <a:off x="-836633" y="-507956"/>
            <a:ext cx="2532725" cy="1881750"/>
            <a:chOff x="7221517" y="-507956"/>
            <a:chExt cx="2532725" cy="1881750"/>
          </a:xfrm>
        </p:grpSpPr>
        <p:sp>
          <p:nvSpPr>
            <p:cNvPr id="830" name="Google Shape;830;p22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22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22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22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22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22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22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22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22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22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p23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842" name="Google Shape;842;p23"/>
          <p:cNvSpPr txBox="1">
            <a:spLocks noGrp="1"/>
          </p:cNvSpPr>
          <p:nvPr>
            <p:ph type="subTitle" idx="1"/>
          </p:nvPr>
        </p:nvSpPr>
        <p:spPr>
          <a:xfrm>
            <a:off x="1755325" y="2204775"/>
            <a:ext cx="2595000" cy="4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3" name="Google Shape;843;p23"/>
          <p:cNvSpPr txBox="1">
            <a:spLocks noGrp="1"/>
          </p:cNvSpPr>
          <p:nvPr>
            <p:ph type="subTitle" idx="2"/>
          </p:nvPr>
        </p:nvSpPr>
        <p:spPr>
          <a:xfrm>
            <a:off x="4793684" y="2204775"/>
            <a:ext cx="2595000" cy="4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4" name="Google Shape;844;p23"/>
          <p:cNvSpPr txBox="1">
            <a:spLocks noGrp="1"/>
          </p:cNvSpPr>
          <p:nvPr>
            <p:ph type="subTitle" idx="3"/>
          </p:nvPr>
        </p:nvSpPr>
        <p:spPr>
          <a:xfrm>
            <a:off x="1755325" y="3638175"/>
            <a:ext cx="2595000" cy="4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5" name="Google Shape;845;p23"/>
          <p:cNvSpPr txBox="1">
            <a:spLocks noGrp="1"/>
          </p:cNvSpPr>
          <p:nvPr>
            <p:ph type="subTitle" idx="4"/>
          </p:nvPr>
        </p:nvSpPr>
        <p:spPr>
          <a:xfrm>
            <a:off x="4793684" y="3638175"/>
            <a:ext cx="2595000" cy="4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6" name="Google Shape;846;p23"/>
          <p:cNvSpPr txBox="1">
            <a:spLocks noGrp="1"/>
          </p:cNvSpPr>
          <p:nvPr>
            <p:ph type="subTitle" idx="5"/>
          </p:nvPr>
        </p:nvSpPr>
        <p:spPr>
          <a:xfrm>
            <a:off x="1755325" y="1747575"/>
            <a:ext cx="25950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47" name="Google Shape;847;p23"/>
          <p:cNvSpPr txBox="1">
            <a:spLocks noGrp="1"/>
          </p:cNvSpPr>
          <p:nvPr>
            <p:ph type="subTitle" idx="6"/>
          </p:nvPr>
        </p:nvSpPr>
        <p:spPr>
          <a:xfrm>
            <a:off x="1755325" y="3180975"/>
            <a:ext cx="25950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48" name="Google Shape;848;p23"/>
          <p:cNvSpPr txBox="1">
            <a:spLocks noGrp="1"/>
          </p:cNvSpPr>
          <p:nvPr>
            <p:ph type="subTitle" idx="7"/>
          </p:nvPr>
        </p:nvSpPr>
        <p:spPr>
          <a:xfrm>
            <a:off x="4793680" y="1747575"/>
            <a:ext cx="25950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49" name="Google Shape;849;p23"/>
          <p:cNvSpPr txBox="1">
            <a:spLocks noGrp="1"/>
          </p:cNvSpPr>
          <p:nvPr>
            <p:ph type="subTitle" idx="8"/>
          </p:nvPr>
        </p:nvSpPr>
        <p:spPr>
          <a:xfrm>
            <a:off x="4793680" y="3180975"/>
            <a:ext cx="25950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850" name="Google Shape;850;p23"/>
          <p:cNvGrpSpPr/>
          <p:nvPr/>
        </p:nvGrpSpPr>
        <p:grpSpPr>
          <a:xfrm flipH="1">
            <a:off x="-884258" y="-507956"/>
            <a:ext cx="2532725" cy="1881750"/>
            <a:chOff x="7221517" y="-507956"/>
            <a:chExt cx="2532725" cy="1881750"/>
          </a:xfrm>
        </p:grpSpPr>
        <p:sp>
          <p:nvSpPr>
            <p:cNvPr id="851" name="Google Shape;851;p23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23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23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23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23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23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23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23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23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23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1" name="Google Shape;861;p23"/>
          <p:cNvGrpSpPr/>
          <p:nvPr/>
        </p:nvGrpSpPr>
        <p:grpSpPr>
          <a:xfrm flipH="1">
            <a:off x="7421542" y="4092619"/>
            <a:ext cx="2532725" cy="1881750"/>
            <a:chOff x="7221517" y="-507956"/>
            <a:chExt cx="2532725" cy="1881750"/>
          </a:xfrm>
        </p:grpSpPr>
        <p:sp>
          <p:nvSpPr>
            <p:cNvPr id="862" name="Google Shape;862;p23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23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23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23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23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23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23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23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23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23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3" name="Google Shape;873;p24"/>
          <p:cNvPicPr preferRelativeResize="0"/>
          <p:nvPr/>
        </p:nvPicPr>
        <p:blipFill rotWithShape="1">
          <a:blip r:embed="rId2">
            <a:alphaModFix/>
          </a:blip>
          <a:srcRect l="24331" t="5721" r="23342" b="4591"/>
          <a:stretch/>
        </p:blipFill>
        <p:spPr>
          <a:xfrm rot="2268302">
            <a:off x="7595262" y="-436051"/>
            <a:ext cx="1857374" cy="1790699"/>
          </a:xfrm>
          <a:prstGeom prst="rect">
            <a:avLst/>
          </a:prstGeom>
          <a:noFill/>
          <a:ln>
            <a:noFill/>
          </a:ln>
        </p:spPr>
      </p:pic>
      <p:sp>
        <p:nvSpPr>
          <p:cNvPr id="874" name="Google Shape;874;p24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875" name="Google Shape;875;p24"/>
          <p:cNvSpPr txBox="1">
            <a:spLocks noGrp="1"/>
          </p:cNvSpPr>
          <p:nvPr>
            <p:ph type="subTitle" idx="1"/>
          </p:nvPr>
        </p:nvSpPr>
        <p:spPr>
          <a:xfrm>
            <a:off x="1110205" y="2193175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6" name="Google Shape;876;p24"/>
          <p:cNvSpPr txBox="1">
            <a:spLocks noGrp="1"/>
          </p:cNvSpPr>
          <p:nvPr>
            <p:ph type="subTitle" idx="2"/>
          </p:nvPr>
        </p:nvSpPr>
        <p:spPr>
          <a:xfrm>
            <a:off x="3580050" y="2193175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7" name="Google Shape;877;p24"/>
          <p:cNvSpPr txBox="1">
            <a:spLocks noGrp="1"/>
          </p:cNvSpPr>
          <p:nvPr>
            <p:ph type="subTitle" idx="3"/>
          </p:nvPr>
        </p:nvSpPr>
        <p:spPr>
          <a:xfrm>
            <a:off x="1110205" y="3702775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8" name="Google Shape;878;p24"/>
          <p:cNvSpPr txBox="1">
            <a:spLocks noGrp="1"/>
          </p:cNvSpPr>
          <p:nvPr>
            <p:ph type="subTitle" idx="4"/>
          </p:nvPr>
        </p:nvSpPr>
        <p:spPr>
          <a:xfrm>
            <a:off x="3580050" y="3702775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9" name="Google Shape;879;p24"/>
          <p:cNvSpPr txBox="1">
            <a:spLocks noGrp="1"/>
          </p:cNvSpPr>
          <p:nvPr>
            <p:ph type="subTitle" idx="5"/>
          </p:nvPr>
        </p:nvSpPr>
        <p:spPr>
          <a:xfrm>
            <a:off x="6049895" y="2193175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0" name="Google Shape;880;p24"/>
          <p:cNvSpPr txBox="1">
            <a:spLocks noGrp="1"/>
          </p:cNvSpPr>
          <p:nvPr>
            <p:ph type="subTitle" idx="6"/>
          </p:nvPr>
        </p:nvSpPr>
        <p:spPr>
          <a:xfrm>
            <a:off x="6049895" y="3702775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1" name="Google Shape;881;p24"/>
          <p:cNvSpPr txBox="1">
            <a:spLocks noGrp="1"/>
          </p:cNvSpPr>
          <p:nvPr>
            <p:ph type="subTitle" idx="7"/>
          </p:nvPr>
        </p:nvSpPr>
        <p:spPr>
          <a:xfrm>
            <a:off x="1111105" y="1735963"/>
            <a:ext cx="1984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82" name="Google Shape;882;p24"/>
          <p:cNvSpPr txBox="1">
            <a:spLocks noGrp="1"/>
          </p:cNvSpPr>
          <p:nvPr>
            <p:ph type="subTitle" idx="8"/>
          </p:nvPr>
        </p:nvSpPr>
        <p:spPr>
          <a:xfrm>
            <a:off x="3580950" y="1735963"/>
            <a:ext cx="1984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83" name="Google Shape;883;p24"/>
          <p:cNvSpPr txBox="1">
            <a:spLocks noGrp="1"/>
          </p:cNvSpPr>
          <p:nvPr>
            <p:ph type="subTitle" idx="9"/>
          </p:nvPr>
        </p:nvSpPr>
        <p:spPr>
          <a:xfrm>
            <a:off x="6050795" y="1735963"/>
            <a:ext cx="1984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84" name="Google Shape;884;p24"/>
          <p:cNvSpPr txBox="1">
            <a:spLocks noGrp="1"/>
          </p:cNvSpPr>
          <p:nvPr>
            <p:ph type="subTitle" idx="13"/>
          </p:nvPr>
        </p:nvSpPr>
        <p:spPr>
          <a:xfrm>
            <a:off x="1111105" y="3245575"/>
            <a:ext cx="1984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85" name="Google Shape;885;p24"/>
          <p:cNvSpPr txBox="1">
            <a:spLocks noGrp="1"/>
          </p:cNvSpPr>
          <p:nvPr>
            <p:ph type="subTitle" idx="14"/>
          </p:nvPr>
        </p:nvSpPr>
        <p:spPr>
          <a:xfrm>
            <a:off x="3580950" y="3245575"/>
            <a:ext cx="1984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86" name="Google Shape;886;p24"/>
          <p:cNvSpPr txBox="1">
            <a:spLocks noGrp="1"/>
          </p:cNvSpPr>
          <p:nvPr>
            <p:ph type="subTitle" idx="15"/>
          </p:nvPr>
        </p:nvSpPr>
        <p:spPr>
          <a:xfrm>
            <a:off x="6050795" y="3245575"/>
            <a:ext cx="1984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887" name="Google Shape;887;p24"/>
          <p:cNvGrpSpPr/>
          <p:nvPr/>
        </p:nvGrpSpPr>
        <p:grpSpPr>
          <a:xfrm flipH="1">
            <a:off x="-884258" y="-507956"/>
            <a:ext cx="2532725" cy="1881750"/>
            <a:chOff x="7221517" y="-507956"/>
            <a:chExt cx="2532725" cy="1881750"/>
          </a:xfrm>
        </p:grpSpPr>
        <p:sp>
          <p:nvSpPr>
            <p:cNvPr id="888" name="Google Shape;888;p24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24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24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24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24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24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24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24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24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24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8" name="Google Shape;898;p24"/>
          <p:cNvGrpSpPr/>
          <p:nvPr/>
        </p:nvGrpSpPr>
        <p:grpSpPr>
          <a:xfrm flipH="1">
            <a:off x="7421542" y="4092619"/>
            <a:ext cx="2532725" cy="1881750"/>
            <a:chOff x="7221517" y="-507956"/>
            <a:chExt cx="2532725" cy="1881750"/>
          </a:xfrm>
        </p:grpSpPr>
        <p:sp>
          <p:nvSpPr>
            <p:cNvPr id="899" name="Google Shape;899;p24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24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24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24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24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24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24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24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24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24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0">
    <p:spTree>
      <p:nvGrpSpPr>
        <p:cNvPr id="1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p25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grpSp>
        <p:nvGrpSpPr>
          <p:cNvPr id="911" name="Google Shape;911;p25"/>
          <p:cNvGrpSpPr/>
          <p:nvPr/>
        </p:nvGrpSpPr>
        <p:grpSpPr>
          <a:xfrm>
            <a:off x="7488217" y="-507956"/>
            <a:ext cx="2532725" cy="1881750"/>
            <a:chOff x="7221517" y="-507956"/>
            <a:chExt cx="2532725" cy="1881750"/>
          </a:xfrm>
        </p:grpSpPr>
        <p:sp>
          <p:nvSpPr>
            <p:cNvPr id="912" name="Google Shape;912;p25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25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25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25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25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25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25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25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25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25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1">
    <p:spTree>
      <p:nvGrpSpPr>
        <p:cNvPr id="1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26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endParaRPr/>
          </a:p>
        </p:txBody>
      </p:sp>
      <p:grpSp>
        <p:nvGrpSpPr>
          <p:cNvPr id="924" name="Google Shape;924;p26"/>
          <p:cNvGrpSpPr/>
          <p:nvPr/>
        </p:nvGrpSpPr>
        <p:grpSpPr>
          <a:xfrm rot="10800000">
            <a:off x="7221517" y="-1342256"/>
            <a:ext cx="2532725" cy="1881750"/>
            <a:chOff x="7221517" y="-507956"/>
            <a:chExt cx="2532725" cy="1881750"/>
          </a:xfrm>
        </p:grpSpPr>
        <p:sp>
          <p:nvSpPr>
            <p:cNvPr id="925" name="Google Shape;925;p26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26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26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26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26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26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26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26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26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26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5" name="Google Shape;935;p26"/>
          <p:cNvGrpSpPr/>
          <p:nvPr/>
        </p:nvGrpSpPr>
        <p:grpSpPr>
          <a:xfrm rot="10800000" flipH="1">
            <a:off x="-465158" y="-1342256"/>
            <a:ext cx="2532725" cy="1881750"/>
            <a:chOff x="7221517" y="-507956"/>
            <a:chExt cx="2532725" cy="1881750"/>
          </a:xfrm>
        </p:grpSpPr>
        <p:sp>
          <p:nvSpPr>
            <p:cNvPr id="936" name="Google Shape;936;p26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26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26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26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26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26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26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26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26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26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spTree>
      <p:nvGrpSpPr>
        <p:cNvPr id="1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p27"/>
          <p:cNvSpPr txBox="1">
            <a:spLocks noGrp="1"/>
          </p:cNvSpPr>
          <p:nvPr>
            <p:ph type="title" hasCustomPrompt="1"/>
          </p:nvPr>
        </p:nvSpPr>
        <p:spPr>
          <a:xfrm>
            <a:off x="713213" y="670225"/>
            <a:ext cx="46968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48" name="Google Shape;948;p27"/>
          <p:cNvSpPr txBox="1">
            <a:spLocks noGrp="1"/>
          </p:cNvSpPr>
          <p:nvPr>
            <p:ph type="subTitle" idx="1"/>
          </p:nvPr>
        </p:nvSpPr>
        <p:spPr>
          <a:xfrm>
            <a:off x="713213" y="1439127"/>
            <a:ext cx="46968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5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949" name="Google Shape;949;p27"/>
          <p:cNvSpPr txBox="1">
            <a:spLocks noGrp="1"/>
          </p:cNvSpPr>
          <p:nvPr>
            <p:ph type="title" idx="2" hasCustomPrompt="1"/>
          </p:nvPr>
        </p:nvSpPr>
        <p:spPr>
          <a:xfrm>
            <a:off x="3733963" y="2069800"/>
            <a:ext cx="46968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50" name="Google Shape;950;p27"/>
          <p:cNvSpPr txBox="1">
            <a:spLocks noGrp="1"/>
          </p:cNvSpPr>
          <p:nvPr>
            <p:ph type="subTitle" idx="3"/>
          </p:nvPr>
        </p:nvSpPr>
        <p:spPr>
          <a:xfrm>
            <a:off x="3733963" y="2838708"/>
            <a:ext cx="46968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5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951" name="Google Shape;951;p27"/>
          <p:cNvSpPr txBox="1">
            <a:spLocks noGrp="1"/>
          </p:cNvSpPr>
          <p:nvPr>
            <p:ph type="title" idx="4" hasCustomPrompt="1"/>
          </p:nvPr>
        </p:nvSpPr>
        <p:spPr>
          <a:xfrm>
            <a:off x="713213" y="3469375"/>
            <a:ext cx="46968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52" name="Google Shape;952;p27"/>
          <p:cNvSpPr txBox="1">
            <a:spLocks noGrp="1"/>
          </p:cNvSpPr>
          <p:nvPr>
            <p:ph type="subTitle" idx="5"/>
          </p:nvPr>
        </p:nvSpPr>
        <p:spPr>
          <a:xfrm>
            <a:off x="713213" y="4238290"/>
            <a:ext cx="46968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5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grpSp>
        <p:nvGrpSpPr>
          <p:cNvPr id="953" name="Google Shape;953;p27"/>
          <p:cNvGrpSpPr/>
          <p:nvPr/>
        </p:nvGrpSpPr>
        <p:grpSpPr>
          <a:xfrm rot="10800000">
            <a:off x="6611267" y="3525019"/>
            <a:ext cx="2532725" cy="1881750"/>
            <a:chOff x="7221517" y="-507956"/>
            <a:chExt cx="2532725" cy="1881750"/>
          </a:xfrm>
        </p:grpSpPr>
        <p:sp>
          <p:nvSpPr>
            <p:cNvPr id="954" name="Google Shape;954;p27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27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27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27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27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27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27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27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27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27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4" name="Google Shape;964;p27"/>
          <p:cNvGrpSpPr/>
          <p:nvPr/>
        </p:nvGrpSpPr>
        <p:grpSpPr>
          <a:xfrm>
            <a:off x="7078642" y="-256406"/>
            <a:ext cx="2532725" cy="1881750"/>
            <a:chOff x="7221517" y="-507956"/>
            <a:chExt cx="2532725" cy="1881750"/>
          </a:xfrm>
        </p:grpSpPr>
        <p:sp>
          <p:nvSpPr>
            <p:cNvPr id="965" name="Google Shape;965;p27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27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27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27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27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27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27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27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27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27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CUSTOM_8_1">
    <p:spTree>
      <p:nvGrpSpPr>
        <p:cNvPr id="1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p28"/>
          <p:cNvSpPr txBox="1">
            <a:spLocks noGrp="1"/>
          </p:cNvSpPr>
          <p:nvPr>
            <p:ph type="title" hasCustomPrompt="1"/>
          </p:nvPr>
        </p:nvSpPr>
        <p:spPr>
          <a:xfrm>
            <a:off x="1200575" y="2456174"/>
            <a:ext cx="1398900" cy="45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77" name="Google Shape;977;p28"/>
          <p:cNvSpPr txBox="1">
            <a:spLocks noGrp="1"/>
          </p:cNvSpPr>
          <p:nvPr>
            <p:ph type="subTitle" idx="1"/>
          </p:nvPr>
        </p:nvSpPr>
        <p:spPr>
          <a:xfrm>
            <a:off x="713225" y="3812476"/>
            <a:ext cx="2373600" cy="6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978" name="Google Shape;978;p28"/>
          <p:cNvSpPr txBox="1">
            <a:spLocks noGrp="1"/>
          </p:cNvSpPr>
          <p:nvPr>
            <p:ph type="subTitle" idx="2"/>
          </p:nvPr>
        </p:nvSpPr>
        <p:spPr>
          <a:xfrm>
            <a:off x="713225" y="3411134"/>
            <a:ext cx="23736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79" name="Google Shape;979;p28"/>
          <p:cNvSpPr txBox="1">
            <a:spLocks noGrp="1"/>
          </p:cNvSpPr>
          <p:nvPr>
            <p:ph type="title" idx="3" hasCustomPrompt="1"/>
          </p:nvPr>
        </p:nvSpPr>
        <p:spPr>
          <a:xfrm>
            <a:off x="3869735" y="2456174"/>
            <a:ext cx="1397700" cy="45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80" name="Google Shape;980;p28"/>
          <p:cNvSpPr txBox="1">
            <a:spLocks noGrp="1"/>
          </p:cNvSpPr>
          <p:nvPr>
            <p:ph type="subTitle" idx="4"/>
          </p:nvPr>
        </p:nvSpPr>
        <p:spPr>
          <a:xfrm>
            <a:off x="3381787" y="3812476"/>
            <a:ext cx="2373600" cy="6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981" name="Google Shape;981;p28"/>
          <p:cNvSpPr txBox="1">
            <a:spLocks noGrp="1"/>
          </p:cNvSpPr>
          <p:nvPr>
            <p:ph type="subTitle" idx="5"/>
          </p:nvPr>
        </p:nvSpPr>
        <p:spPr>
          <a:xfrm>
            <a:off x="3381785" y="3411134"/>
            <a:ext cx="23736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82" name="Google Shape;982;p28"/>
          <p:cNvSpPr txBox="1">
            <a:spLocks noGrp="1"/>
          </p:cNvSpPr>
          <p:nvPr>
            <p:ph type="title" idx="6" hasCustomPrompt="1"/>
          </p:nvPr>
        </p:nvSpPr>
        <p:spPr>
          <a:xfrm>
            <a:off x="6538296" y="2456174"/>
            <a:ext cx="1397700" cy="45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83" name="Google Shape;983;p28"/>
          <p:cNvSpPr txBox="1">
            <a:spLocks noGrp="1"/>
          </p:cNvSpPr>
          <p:nvPr>
            <p:ph type="subTitle" idx="7"/>
          </p:nvPr>
        </p:nvSpPr>
        <p:spPr>
          <a:xfrm>
            <a:off x="6050349" y="3812476"/>
            <a:ext cx="2373600" cy="6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984" name="Google Shape;984;p28"/>
          <p:cNvSpPr txBox="1">
            <a:spLocks noGrp="1"/>
          </p:cNvSpPr>
          <p:nvPr>
            <p:ph type="subTitle" idx="8"/>
          </p:nvPr>
        </p:nvSpPr>
        <p:spPr>
          <a:xfrm>
            <a:off x="6050346" y="3411134"/>
            <a:ext cx="23736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85" name="Google Shape;985;p28"/>
          <p:cNvSpPr txBox="1">
            <a:spLocks noGrp="1"/>
          </p:cNvSpPr>
          <p:nvPr>
            <p:ph type="title" idx="9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grpSp>
        <p:nvGrpSpPr>
          <p:cNvPr id="986" name="Google Shape;986;p28"/>
          <p:cNvGrpSpPr/>
          <p:nvPr/>
        </p:nvGrpSpPr>
        <p:grpSpPr>
          <a:xfrm rot="-10638711">
            <a:off x="-2374723" y="-345865"/>
            <a:ext cx="3485299" cy="1363521"/>
            <a:chOff x="5000328" y="4413931"/>
            <a:chExt cx="3485298" cy="1363521"/>
          </a:xfrm>
        </p:grpSpPr>
        <p:grpSp>
          <p:nvGrpSpPr>
            <p:cNvPr id="987" name="Google Shape;987;p28"/>
            <p:cNvGrpSpPr/>
            <p:nvPr/>
          </p:nvGrpSpPr>
          <p:grpSpPr>
            <a:xfrm>
              <a:off x="5000328" y="4413931"/>
              <a:ext cx="3485298" cy="1363521"/>
              <a:chOff x="4151828" y="2626856"/>
              <a:chExt cx="3485298" cy="1363521"/>
            </a:xfrm>
          </p:grpSpPr>
          <p:sp>
            <p:nvSpPr>
              <p:cNvPr id="988" name="Google Shape;988;p28"/>
              <p:cNvSpPr/>
              <p:nvPr/>
            </p:nvSpPr>
            <p:spPr>
              <a:xfrm rot="157512">
                <a:off x="4467198" y="2704787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10" y="20743"/>
                    </a:moveTo>
                    <a:lnTo>
                      <a:pt x="24982" y="6322"/>
                    </a:lnTo>
                    <a:lnTo>
                      <a:pt x="11977" y="1"/>
                    </a:lnTo>
                    <a:lnTo>
                      <a:pt x="1" y="8103"/>
                    </a:lnTo>
                    <a:lnTo>
                      <a:pt x="1030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solidFill>
                <a:schemeClr val="dk2"/>
              </a:solidFill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9" name="Google Shape;989;p28"/>
              <p:cNvSpPr/>
              <p:nvPr/>
            </p:nvSpPr>
            <p:spPr>
              <a:xfrm rot="157512">
                <a:off x="5093107" y="2688958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solidFill>
                <a:schemeClr val="dk2"/>
              </a:solidFill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0" name="Google Shape;990;p28"/>
              <p:cNvSpPr/>
              <p:nvPr/>
            </p:nvSpPr>
            <p:spPr>
              <a:xfrm rot="157512">
                <a:off x="5718992" y="2673103"/>
                <a:ext cx="650192" cy="72106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4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4"/>
                    </a:lnTo>
                    <a:lnTo>
                      <a:pt x="14033" y="28844"/>
                    </a:lnTo>
                    <a:close/>
                  </a:path>
                </a:pathLst>
              </a:custGeom>
              <a:solidFill>
                <a:schemeClr val="dk2"/>
              </a:solidFill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1" name="Google Shape;991;p28"/>
              <p:cNvSpPr/>
              <p:nvPr/>
            </p:nvSpPr>
            <p:spPr>
              <a:xfrm rot="157512">
                <a:off x="6344876" y="2657223"/>
                <a:ext cx="65016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6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5" y="1"/>
                    </a:lnTo>
                    <a:lnTo>
                      <a:pt x="0" y="8103"/>
                    </a:lnTo>
                    <a:lnTo>
                      <a:pt x="1028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solidFill>
                <a:schemeClr val="dk2"/>
              </a:solidFill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2" name="Google Shape;992;p28"/>
              <p:cNvSpPr/>
              <p:nvPr/>
            </p:nvSpPr>
            <p:spPr>
              <a:xfrm rot="157512">
                <a:off x="6970736" y="2641369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10" y="20743"/>
                    </a:moveTo>
                    <a:lnTo>
                      <a:pt x="24981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solidFill>
                <a:schemeClr val="dk2"/>
              </a:solidFill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3" name="Google Shape;993;p28"/>
              <p:cNvSpPr/>
              <p:nvPr/>
            </p:nvSpPr>
            <p:spPr>
              <a:xfrm rot="157512">
                <a:off x="4168001" y="3254751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09" y="20744"/>
                    </a:moveTo>
                    <a:lnTo>
                      <a:pt x="24980" y="6322"/>
                    </a:lnTo>
                    <a:lnTo>
                      <a:pt x="11977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4" y="28846"/>
                    </a:lnTo>
                    <a:close/>
                  </a:path>
                </a:pathLst>
              </a:custGeom>
              <a:solidFill>
                <a:schemeClr val="dk2"/>
              </a:solidFill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4" name="Google Shape;994;p28"/>
              <p:cNvSpPr/>
              <p:nvPr/>
            </p:nvSpPr>
            <p:spPr>
              <a:xfrm rot="157512">
                <a:off x="4793885" y="3238896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7" y="0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solidFill>
                <a:schemeClr val="dk2"/>
              </a:solidFill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5" name="Google Shape;995;p28"/>
              <p:cNvSpPr/>
              <p:nvPr/>
            </p:nvSpPr>
            <p:spPr>
              <a:xfrm rot="157512">
                <a:off x="5419770" y="3223067"/>
                <a:ext cx="650192" cy="72106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4" fill="none" extrusionOk="0">
                    <a:moveTo>
                      <a:pt x="26009" y="20743"/>
                    </a:moveTo>
                    <a:lnTo>
                      <a:pt x="24981" y="6320"/>
                    </a:lnTo>
                    <a:lnTo>
                      <a:pt x="11976" y="0"/>
                    </a:lnTo>
                    <a:lnTo>
                      <a:pt x="1" y="8101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solidFill>
                <a:schemeClr val="dk2"/>
              </a:solidFill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6" name="Google Shape;996;p28"/>
              <p:cNvSpPr/>
              <p:nvPr/>
            </p:nvSpPr>
            <p:spPr>
              <a:xfrm rot="157512">
                <a:off x="6045654" y="3207187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solidFill>
                <a:schemeClr val="dk2"/>
              </a:solidFill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97" name="Google Shape;997;p28"/>
            <p:cNvSpPr/>
            <p:nvPr/>
          </p:nvSpPr>
          <p:spPr>
            <a:xfrm rot="157512">
              <a:off x="8124633" y="5115580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28"/>
            <p:cNvSpPr/>
            <p:nvPr/>
          </p:nvSpPr>
          <p:spPr>
            <a:xfrm rot="157512">
              <a:off x="6574005" y="5703526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28"/>
            <p:cNvSpPr/>
            <p:nvPr/>
          </p:nvSpPr>
          <p:spPr>
            <a:xfrm rot="157512">
              <a:off x="5929801" y="4996682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Google Shape;1001;p29"/>
          <p:cNvSpPr txBox="1">
            <a:spLocks noGrp="1"/>
          </p:cNvSpPr>
          <p:nvPr>
            <p:ph type="title"/>
          </p:nvPr>
        </p:nvSpPr>
        <p:spPr>
          <a:xfrm>
            <a:off x="2347938" y="787800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65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002" name="Google Shape;1002;p29"/>
          <p:cNvSpPr txBox="1">
            <a:spLocks noGrp="1"/>
          </p:cNvSpPr>
          <p:nvPr>
            <p:ph type="subTitle" idx="1"/>
          </p:nvPr>
        </p:nvSpPr>
        <p:spPr>
          <a:xfrm>
            <a:off x="2347900" y="1846500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3" name="Google Shape;1003;p29"/>
          <p:cNvSpPr txBox="1"/>
          <p:nvPr/>
        </p:nvSpPr>
        <p:spPr>
          <a:xfrm>
            <a:off x="1691450" y="3611950"/>
            <a:ext cx="5760900" cy="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CREDITS:</a:t>
            </a: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This presentation template was created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and includes icons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and infographics &amp; images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12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004" name="Google Shape;1004;p29"/>
          <p:cNvGrpSpPr/>
          <p:nvPr/>
        </p:nvGrpSpPr>
        <p:grpSpPr>
          <a:xfrm>
            <a:off x="7372789" y="1086026"/>
            <a:ext cx="5036265" cy="4113315"/>
            <a:chOff x="4780389" y="2513201"/>
            <a:chExt cx="5036265" cy="4113315"/>
          </a:xfrm>
        </p:grpSpPr>
        <p:grpSp>
          <p:nvGrpSpPr>
            <p:cNvPr id="1005" name="Google Shape;1005;p29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006" name="Google Shape;1006;p29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007" name="Google Shape;1007;p29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008" name="Google Shape;1008;p29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009" name="Google Shape;1009;p29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10" name="Google Shape;1010;p29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11" name="Google Shape;1011;p29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12" name="Google Shape;1012;p29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13" name="Google Shape;1013;p29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14" name="Google Shape;1014;p29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15" name="Google Shape;1015;p29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16" name="Google Shape;1016;p29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17" name="Google Shape;1017;p29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18" name="Google Shape;1018;p29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19" name="Google Shape;1019;p29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20" name="Google Shape;1020;p29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21" name="Google Shape;1021;p29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22" name="Google Shape;1022;p29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23" name="Google Shape;1023;p29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24" name="Google Shape;1024;p29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25" name="Google Shape;1025;p29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26" name="Google Shape;1026;p29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27" name="Google Shape;1027;p29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28" name="Google Shape;1028;p29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29" name="Google Shape;1029;p29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30" name="Google Shape;1030;p29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31" name="Google Shape;1031;p29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32" name="Google Shape;1032;p29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33" name="Google Shape;1033;p29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34" name="Google Shape;1034;p29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35" name="Google Shape;1035;p29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36" name="Google Shape;1036;p29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037" name="Google Shape;1037;p29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8" name="Google Shape;1038;p29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9" name="Google Shape;1039;p29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0" name="Google Shape;1040;p29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1" name="Google Shape;1041;p29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2" name="Google Shape;1042;p29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3" name="Google Shape;1043;p29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4" name="Google Shape;1044;p29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045" name="Google Shape;1045;p29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29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29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8" name="Google Shape;1048;p29"/>
          <p:cNvGrpSpPr/>
          <p:nvPr/>
        </p:nvGrpSpPr>
        <p:grpSpPr>
          <a:xfrm>
            <a:off x="-2544736" y="-950637"/>
            <a:ext cx="5036265" cy="4113315"/>
            <a:chOff x="4780389" y="2513201"/>
            <a:chExt cx="5036265" cy="4113315"/>
          </a:xfrm>
        </p:grpSpPr>
        <p:grpSp>
          <p:nvGrpSpPr>
            <p:cNvPr id="1049" name="Google Shape;1049;p29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050" name="Google Shape;1050;p29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051" name="Google Shape;1051;p29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052" name="Google Shape;1052;p29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053" name="Google Shape;1053;p29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4" name="Google Shape;1054;p29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5" name="Google Shape;1055;p29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6" name="Google Shape;1056;p29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7" name="Google Shape;1057;p29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8" name="Google Shape;1058;p29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9" name="Google Shape;1059;p29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0" name="Google Shape;1060;p29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1" name="Google Shape;1061;p29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2" name="Google Shape;1062;p29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3" name="Google Shape;1063;p29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4" name="Google Shape;1064;p29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5" name="Google Shape;1065;p29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6" name="Google Shape;1066;p29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7" name="Google Shape;1067;p29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8" name="Google Shape;1068;p29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9" name="Google Shape;1069;p29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0" name="Google Shape;1070;p29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1" name="Google Shape;1071;p29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2" name="Google Shape;1072;p29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3" name="Google Shape;1073;p29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4" name="Google Shape;1074;p29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5" name="Google Shape;1075;p29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6" name="Google Shape;1076;p29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7" name="Google Shape;1077;p29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8" name="Google Shape;1078;p29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9" name="Google Shape;1079;p29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80" name="Google Shape;1080;p29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081" name="Google Shape;1081;p29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2" name="Google Shape;1082;p29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3" name="Google Shape;1083;p29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4" name="Google Shape;1084;p29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5" name="Google Shape;1085;p29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6" name="Google Shape;1086;p29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7" name="Google Shape;1087;p29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8" name="Google Shape;1088;p29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089" name="Google Shape;1089;p29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29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29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3" name="Google Shape;1093;p30"/>
          <p:cNvPicPr preferRelativeResize="0"/>
          <p:nvPr/>
        </p:nvPicPr>
        <p:blipFill rotWithShape="1">
          <a:blip r:embed="rId2">
            <a:alphaModFix/>
          </a:blip>
          <a:srcRect l="24331" t="5721" r="23342" b="4591"/>
          <a:stretch/>
        </p:blipFill>
        <p:spPr>
          <a:xfrm rot="2268302">
            <a:off x="7595262" y="-436051"/>
            <a:ext cx="1857374" cy="17906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94" name="Google Shape;1094;p30"/>
          <p:cNvGrpSpPr/>
          <p:nvPr/>
        </p:nvGrpSpPr>
        <p:grpSpPr>
          <a:xfrm flipH="1">
            <a:off x="-884258" y="-507956"/>
            <a:ext cx="2532725" cy="1881750"/>
            <a:chOff x="7221517" y="-507956"/>
            <a:chExt cx="2532725" cy="1881750"/>
          </a:xfrm>
        </p:grpSpPr>
        <p:sp>
          <p:nvSpPr>
            <p:cNvPr id="1095" name="Google Shape;1095;p30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30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30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30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30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30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30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30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30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30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5" name="Google Shape;1105;p30"/>
          <p:cNvGrpSpPr/>
          <p:nvPr/>
        </p:nvGrpSpPr>
        <p:grpSpPr>
          <a:xfrm flipH="1">
            <a:off x="7421542" y="4092619"/>
            <a:ext cx="2532725" cy="1881750"/>
            <a:chOff x="7221517" y="-507956"/>
            <a:chExt cx="2532725" cy="1881750"/>
          </a:xfrm>
        </p:grpSpPr>
        <p:sp>
          <p:nvSpPr>
            <p:cNvPr id="1106" name="Google Shape;1106;p30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30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30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30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30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30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30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30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30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30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6" name="Google Shape;1116;p30"/>
          <p:cNvGrpSpPr/>
          <p:nvPr/>
        </p:nvGrpSpPr>
        <p:grpSpPr>
          <a:xfrm>
            <a:off x="1531525" y="4798375"/>
            <a:ext cx="76825" cy="76800"/>
            <a:chOff x="3104875" y="1099400"/>
            <a:chExt cx="76825" cy="76800"/>
          </a:xfrm>
        </p:grpSpPr>
        <p:sp>
          <p:nvSpPr>
            <p:cNvPr id="1117" name="Google Shape;1117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9" name="Google Shape;1119;p30"/>
          <p:cNvGrpSpPr/>
          <p:nvPr/>
        </p:nvGrpSpPr>
        <p:grpSpPr>
          <a:xfrm>
            <a:off x="8745875" y="2533350"/>
            <a:ext cx="76825" cy="76800"/>
            <a:chOff x="3104875" y="1099400"/>
            <a:chExt cx="76825" cy="76800"/>
          </a:xfrm>
        </p:grpSpPr>
        <p:sp>
          <p:nvSpPr>
            <p:cNvPr id="1120" name="Google Shape;1120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2" name="Google Shape;1122;p30"/>
          <p:cNvGrpSpPr/>
          <p:nvPr/>
        </p:nvGrpSpPr>
        <p:grpSpPr>
          <a:xfrm>
            <a:off x="3576600" y="215950"/>
            <a:ext cx="76825" cy="76800"/>
            <a:chOff x="3104875" y="1099400"/>
            <a:chExt cx="76825" cy="76800"/>
          </a:xfrm>
        </p:grpSpPr>
        <p:sp>
          <p:nvSpPr>
            <p:cNvPr id="1123" name="Google Shape;1123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125" name="Google Shape;1125;p30"/>
          <p:cNvPicPr preferRelativeResize="0"/>
          <p:nvPr/>
        </p:nvPicPr>
        <p:blipFill rotWithShape="1">
          <a:blip r:embed="rId3">
            <a:alphaModFix/>
          </a:blip>
          <a:srcRect l="15236" r="10474"/>
          <a:stretch/>
        </p:blipFill>
        <p:spPr>
          <a:xfrm>
            <a:off x="7421549" y="539509"/>
            <a:ext cx="1552574" cy="1390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4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93" name="Google Shape;193;p4"/>
          <p:cNvSpPr txBox="1">
            <a:spLocks noGrp="1"/>
          </p:cNvSpPr>
          <p:nvPr>
            <p:ph type="body" idx="1"/>
          </p:nvPr>
        </p:nvSpPr>
        <p:spPr>
          <a:xfrm>
            <a:off x="720000" y="1215750"/>
            <a:ext cx="3975900" cy="163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Light"/>
              <a:buChar char="◆"/>
              <a:defRPr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194" name="Google Shape;194;p4"/>
          <p:cNvGrpSpPr/>
          <p:nvPr/>
        </p:nvGrpSpPr>
        <p:grpSpPr>
          <a:xfrm>
            <a:off x="8354016" y="-383869"/>
            <a:ext cx="1346076" cy="1863864"/>
            <a:chOff x="8354016" y="-383869"/>
            <a:chExt cx="1346076" cy="1863864"/>
          </a:xfrm>
        </p:grpSpPr>
        <p:sp>
          <p:nvSpPr>
            <p:cNvPr id="195" name="Google Shape;195;p4"/>
            <p:cNvSpPr/>
            <p:nvPr/>
          </p:nvSpPr>
          <p:spPr>
            <a:xfrm rot="10515695" flipH="1">
              <a:off x="8395243" y="733309"/>
              <a:ext cx="650146" cy="721066"/>
            </a:xfrm>
            <a:custGeom>
              <a:avLst/>
              <a:gdLst/>
              <a:ahLst/>
              <a:cxnLst/>
              <a:rect l="l" t="t" r="r" b="b"/>
              <a:pathLst>
                <a:path w="26008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4"/>
            <p:cNvSpPr/>
            <p:nvPr/>
          </p:nvSpPr>
          <p:spPr>
            <a:xfrm rot="10515695" flipH="1">
              <a:off x="9021249" y="726033"/>
              <a:ext cx="650171" cy="721091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9" y="20743"/>
                  </a:moveTo>
                  <a:lnTo>
                    <a:pt x="24981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4"/>
            <p:cNvSpPr/>
            <p:nvPr/>
          </p:nvSpPr>
          <p:spPr>
            <a:xfrm rot="10515695" flipH="1">
              <a:off x="8701969" y="187519"/>
              <a:ext cx="650171" cy="721066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0" y="8102"/>
                  </a:lnTo>
                  <a:lnTo>
                    <a:pt x="1028" y="22525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4"/>
            <p:cNvSpPr/>
            <p:nvPr/>
          </p:nvSpPr>
          <p:spPr>
            <a:xfrm rot="10515695" flipH="1">
              <a:off x="8382688" y="-351019"/>
              <a:ext cx="650146" cy="721066"/>
            </a:xfrm>
            <a:custGeom>
              <a:avLst/>
              <a:gdLst/>
              <a:ahLst/>
              <a:cxnLst/>
              <a:rect l="l" t="t" r="r" b="b"/>
              <a:pathLst>
                <a:path w="26008" h="28845" fill="none" extrusionOk="0">
                  <a:moveTo>
                    <a:pt x="26008" y="20743"/>
                  </a:moveTo>
                  <a:lnTo>
                    <a:pt x="24980" y="6320"/>
                  </a:lnTo>
                  <a:lnTo>
                    <a:pt x="11975" y="1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2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4"/>
            <p:cNvSpPr/>
            <p:nvPr/>
          </p:nvSpPr>
          <p:spPr>
            <a:xfrm rot="10515695" flipH="1">
              <a:off x="9008695" y="-358246"/>
              <a:ext cx="650196" cy="721041"/>
            </a:xfrm>
            <a:custGeom>
              <a:avLst/>
              <a:gdLst/>
              <a:ahLst/>
              <a:cxnLst/>
              <a:rect l="l" t="t" r="r" b="b"/>
              <a:pathLst>
                <a:path w="26010" h="28844" fill="none" extrusionOk="0">
                  <a:moveTo>
                    <a:pt x="26009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4"/>
            <p:cNvSpPr/>
            <p:nvPr/>
          </p:nvSpPr>
          <p:spPr>
            <a:xfrm rot="10515695" flipH="1">
              <a:off x="8988036" y="-202011"/>
              <a:ext cx="57070" cy="57045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4"/>
            <p:cNvSpPr/>
            <p:nvPr/>
          </p:nvSpPr>
          <p:spPr>
            <a:xfrm rot="10515695" flipH="1">
              <a:off x="9613745" y="157614"/>
              <a:ext cx="57045" cy="57070"/>
            </a:xfrm>
            <a:custGeom>
              <a:avLst/>
              <a:gdLst/>
              <a:ahLst/>
              <a:cxnLst/>
              <a:rect l="l" t="t" r="r" b="b"/>
              <a:pathLst>
                <a:path w="2282" h="2283" extrusionOk="0">
                  <a:moveTo>
                    <a:pt x="1142" y="0"/>
                  </a:moveTo>
                  <a:cubicBezTo>
                    <a:pt x="512" y="0"/>
                    <a:pt x="1" y="511"/>
                    <a:pt x="1" y="1141"/>
                  </a:cubicBezTo>
                  <a:cubicBezTo>
                    <a:pt x="1" y="1771"/>
                    <a:pt x="512" y="2282"/>
                    <a:pt x="1142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4"/>
            <p:cNvSpPr/>
            <p:nvPr/>
          </p:nvSpPr>
          <p:spPr>
            <a:xfrm rot="10515695" flipH="1">
              <a:off x="9310934" y="707797"/>
              <a:ext cx="57020" cy="57070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7" name="Google Shape;1127;p31"/>
          <p:cNvGrpSpPr/>
          <p:nvPr/>
        </p:nvGrpSpPr>
        <p:grpSpPr>
          <a:xfrm>
            <a:off x="4780389" y="2513201"/>
            <a:ext cx="5036265" cy="4113315"/>
            <a:chOff x="4780389" y="2513201"/>
            <a:chExt cx="5036265" cy="4113315"/>
          </a:xfrm>
        </p:grpSpPr>
        <p:grpSp>
          <p:nvGrpSpPr>
            <p:cNvPr id="1128" name="Google Shape;1128;p31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129" name="Google Shape;1129;p31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30" name="Google Shape;1130;p31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131" name="Google Shape;1131;p31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132" name="Google Shape;1132;p31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3" name="Google Shape;1133;p31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4" name="Google Shape;1134;p31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5" name="Google Shape;1135;p31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6" name="Google Shape;1136;p31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7" name="Google Shape;1137;p31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8" name="Google Shape;1138;p31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9" name="Google Shape;1139;p31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0" name="Google Shape;1140;p31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1" name="Google Shape;1141;p31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2" name="Google Shape;1142;p31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3" name="Google Shape;1143;p31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4" name="Google Shape;1144;p31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5" name="Google Shape;1145;p31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6" name="Google Shape;1146;p31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7" name="Google Shape;1147;p31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8" name="Google Shape;1148;p31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9" name="Google Shape;1149;p31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0" name="Google Shape;1150;p31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1" name="Google Shape;1151;p31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2" name="Google Shape;1152;p31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3" name="Google Shape;1153;p31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4" name="Google Shape;1154;p31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5" name="Google Shape;1155;p31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6" name="Google Shape;1156;p31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7" name="Google Shape;1157;p31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8" name="Google Shape;1158;p31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9" name="Google Shape;1159;p31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160" name="Google Shape;1160;p31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1" name="Google Shape;1161;p31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2" name="Google Shape;1162;p31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3" name="Google Shape;1163;p31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4" name="Google Shape;1164;p31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5" name="Google Shape;1165;p31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6" name="Google Shape;1166;p31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7" name="Google Shape;1167;p31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168" name="Google Shape;1168;p31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31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31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1" name="Google Shape;1171;p31"/>
          <p:cNvGrpSpPr/>
          <p:nvPr/>
        </p:nvGrpSpPr>
        <p:grpSpPr>
          <a:xfrm>
            <a:off x="-3382536" y="-1517162"/>
            <a:ext cx="5036265" cy="4113315"/>
            <a:chOff x="4780389" y="2513201"/>
            <a:chExt cx="5036265" cy="4113315"/>
          </a:xfrm>
        </p:grpSpPr>
        <p:grpSp>
          <p:nvGrpSpPr>
            <p:cNvPr id="1172" name="Google Shape;1172;p31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173" name="Google Shape;1173;p31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74" name="Google Shape;1174;p31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175" name="Google Shape;1175;p31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176" name="Google Shape;1176;p31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7" name="Google Shape;1177;p31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8" name="Google Shape;1178;p31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9" name="Google Shape;1179;p31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0" name="Google Shape;1180;p31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1" name="Google Shape;1181;p31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2" name="Google Shape;1182;p31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3" name="Google Shape;1183;p31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4" name="Google Shape;1184;p31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5" name="Google Shape;1185;p31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6" name="Google Shape;1186;p31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7" name="Google Shape;1187;p31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8" name="Google Shape;1188;p31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9" name="Google Shape;1189;p31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0" name="Google Shape;1190;p31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1" name="Google Shape;1191;p31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2" name="Google Shape;1192;p31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3" name="Google Shape;1193;p31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4" name="Google Shape;1194;p31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5" name="Google Shape;1195;p31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6" name="Google Shape;1196;p31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7" name="Google Shape;1197;p31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8" name="Google Shape;1198;p31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9" name="Google Shape;1199;p31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0" name="Google Shape;1200;p31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1" name="Google Shape;1201;p31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2" name="Google Shape;1202;p31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3" name="Google Shape;1203;p31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204" name="Google Shape;1204;p31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5" name="Google Shape;1205;p31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6" name="Google Shape;1206;p31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7" name="Google Shape;1207;p31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8" name="Google Shape;1208;p31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9" name="Google Shape;1209;p31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0" name="Google Shape;1210;p31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1" name="Google Shape;1211;p31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212" name="Google Shape;1212;p31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31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31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5" name="Google Shape;1215;p31"/>
          <p:cNvGrpSpPr/>
          <p:nvPr/>
        </p:nvGrpSpPr>
        <p:grpSpPr>
          <a:xfrm>
            <a:off x="274225" y="2188525"/>
            <a:ext cx="76825" cy="76800"/>
            <a:chOff x="3104875" y="1099400"/>
            <a:chExt cx="76825" cy="76800"/>
          </a:xfrm>
        </p:grpSpPr>
        <p:sp>
          <p:nvSpPr>
            <p:cNvPr id="1216" name="Google Shape;1216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8" name="Google Shape;1218;p31"/>
          <p:cNvGrpSpPr/>
          <p:nvPr/>
        </p:nvGrpSpPr>
        <p:grpSpPr>
          <a:xfrm>
            <a:off x="3783350" y="4781250"/>
            <a:ext cx="76825" cy="76800"/>
            <a:chOff x="3104875" y="1099400"/>
            <a:chExt cx="76825" cy="76800"/>
          </a:xfrm>
        </p:grpSpPr>
        <p:sp>
          <p:nvSpPr>
            <p:cNvPr id="1219" name="Google Shape;1219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1" name="Google Shape;1221;p31"/>
          <p:cNvGrpSpPr/>
          <p:nvPr/>
        </p:nvGrpSpPr>
        <p:grpSpPr>
          <a:xfrm>
            <a:off x="7034175" y="263575"/>
            <a:ext cx="76825" cy="76800"/>
            <a:chOff x="3104875" y="1099400"/>
            <a:chExt cx="76825" cy="76800"/>
          </a:xfrm>
        </p:grpSpPr>
        <p:sp>
          <p:nvSpPr>
            <p:cNvPr id="1222" name="Google Shape;1222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24" name="Google Shape;1224;p31"/>
          <p:cNvPicPr preferRelativeResize="0"/>
          <p:nvPr/>
        </p:nvPicPr>
        <p:blipFill rotWithShape="1">
          <a:blip r:embed="rId2">
            <a:alphaModFix/>
          </a:blip>
          <a:srcRect l="24331" t="5721" r="23342" b="4591"/>
          <a:stretch/>
        </p:blipFill>
        <p:spPr>
          <a:xfrm rot="2268302">
            <a:off x="204037" y="2189887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5" name="Google Shape;1225;p31"/>
          <p:cNvPicPr preferRelativeResize="0"/>
          <p:nvPr/>
        </p:nvPicPr>
        <p:blipFill rotWithShape="1">
          <a:blip r:embed="rId3">
            <a:alphaModFix/>
          </a:blip>
          <a:srcRect l="18647" t="7960" r="8852" b="8336"/>
          <a:stretch/>
        </p:blipFill>
        <p:spPr>
          <a:xfrm rot="-1406513">
            <a:off x="899285" y="427425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6" name="Google Shape;1226;p31"/>
          <p:cNvPicPr preferRelativeResize="0"/>
          <p:nvPr/>
        </p:nvPicPr>
        <p:blipFill rotWithShape="1">
          <a:blip r:embed="rId4">
            <a:alphaModFix/>
          </a:blip>
          <a:srcRect l="25537" t="7152" r="23467" b="5838"/>
          <a:stretch/>
        </p:blipFill>
        <p:spPr>
          <a:xfrm>
            <a:off x="6925599" y="75522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7" name="Google Shape;1227;p31"/>
          <p:cNvPicPr preferRelativeResize="0"/>
          <p:nvPr/>
        </p:nvPicPr>
        <p:blipFill rotWithShape="1">
          <a:blip r:embed="rId5">
            <a:alphaModFix/>
          </a:blip>
          <a:srcRect l="15236" r="10474"/>
          <a:stretch/>
        </p:blipFill>
        <p:spPr>
          <a:xfrm rot="1220421">
            <a:off x="6684874" y="2035009"/>
            <a:ext cx="1552575" cy="1390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8" name="Google Shape;1228;p31"/>
          <p:cNvPicPr preferRelativeResize="0"/>
          <p:nvPr/>
        </p:nvPicPr>
        <p:blipFill rotWithShape="1">
          <a:blip r:embed="rId6">
            <a:alphaModFix/>
          </a:blip>
          <a:srcRect l="22009" r="18455"/>
          <a:stretch/>
        </p:blipFill>
        <p:spPr>
          <a:xfrm rot="-1592621">
            <a:off x="1473480" y="2658333"/>
            <a:ext cx="903663" cy="8538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5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5"/>
          <p:cNvSpPr txBox="1">
            <a:spLocks noGrp="1"/>
          </p:cNvSpPr>
          <p:nvPr>
            <p:ph type="subTitle" idx="1"/>
          </p:nvPr>
        </p:nvSpPr>
        <p:spPr>
          <a:xfrm>
            <a:off x="5055188" y="3185018"/>
            <a:ext cx="2505600" cy="111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6" name="Google Shape;206;p5"/>
          <p:cNvSpPr txBox="1">
            <a:spLocks noGrp="1"/>
          </p:cNvSpPr>
          <p:nvPr>
            <p:ph type="subTitle" idx="2"/>
          </p:nvPr>
        </p:nvSpPr>
        <p:spPr>
          <a:xfrm>
            <a:off x="1583213" y="3184997"/>
            <a:ext cx="2505600" cy="111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7" name="Google Shape;207;p5"/>
          <p:cNvSpPr txBox="1">
            <a:spLocks noGrp="1"/>
          </p:cNvSpPr>
          <p:nvPr>
            <p:ph type="subTitle" idx="3"/>
          </p:nvPr>
        </p:nvSpPr>
        <p:spPr>
          <a:xfrm>
            <a:off x="5055188" y="2727841"/>
            <a:ext cx="25056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08" name="Google Shape;208;p5"/>
          <p:cNvSpPr txBox="1">
            <a:spLocks noGrp="1"/>
          </p:cNvSpPr>
          <p:nvPr>
            <p:ph type="subTitle" idx="4"/>
          </p:nvPr>
        </p:nvSpPr>
        <p:spPr>
          <a:xfrm>
            <a:off x="1583213" y="2727841"/>
            <a:ext cx="25056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209" name="Google Shape;209;p5"/>
          <p:cNvGrpSpPr/>
          <p:nvPr/>
        </p:nvGrpSpPr>
        <p:grpSpPr>
          <a:xfrm>
            <a:off x="7421542" y="-507956"/>
            <a:ext cx="2532725" cy="1881750"/>
            <a:chOff x="7221517" y="-507956"/>
            <a:chExt cx="2532725" cy="1881750"/>
          </a:xfrm>
        </p:grpSpPr>
        <p:sp>
          <p:nvSpPr>
            <p:cNvPr id="210" name="Google Shape;210;p5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5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5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5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5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5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5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5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5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5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0" name="Google Shape;220;p5"/>
          <p:cNvGrpSpPr/>
          <p:nvPr/>
        </p:nvGrpSpPr>
        <p:grpSpPr>
          <a:xfrm>
            <a:off x="-884258" y="4092619"/>
            <a:ext cx="2532725" cy="1881750"/>
            <a:chOff x="7221517" y="-507956"/>
            <a:chExt cx="2532725" cy="1881750"/>
          </a:xfrm>
        </p:grpSpPr>
        <p:sp>
          <p:nvSpPr>
            <p:cNvPr id="221" name="Google Shape;221;p5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5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5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5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5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5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5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5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5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5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6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grpSp>
        <p:nvGrpSpPr>
          <p:cNvPr id="233" name="Google Shape;233;p6"/>
          <p:cNvGrpSpPr/>
          <p:nvPr/>
        </p:nvGrpSpPr>
        <p:grpSpPr>
          <a:xfrm>
            <a:off x="8353997" y="-383894"/>
            <a:ext cx="1346103" cy="1863890"/>
            <a:chOff x="8353997" y="-383894"/>
            <a:chExt cx="1346103" cy="1863890"/>
          </a:xfrm>
        </p:grpSpPr>
        <p:sp>
          <p:nvSpPr>
            <p:cNvPr id="234" name="Google Shape;234;p6"/>
            <p:cNvSpPr/>
            <p:nvPr/>
          </p:nvSpPr>
          <p:spPr>
            <a:xfrm rot="10515604" flipH="1">
              <a:off x="8395233" y="733291"/>
              <a:ext cx="650155" cy="721075"/>
            </a:xfrm>
            <a:custGeom>
              <a:avLst/>
              <a:gdLst/>
              <a:ahLst/>
              <a:cxnLst/>
              <a:rect l="l" t="t" r="r" b="b"/>
              <a:pathLst>
                <a:path w="26008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6"/>
            <p:cNvSpPr/>
            <p:nvPr/>
          </p:nvSpPr>
          <p:spPr>
            <a:xfrm rot="10515604" flipH="1">
              <a:off x="9021238" y="726016"/>
              <a:ext cx="650180" cy="721100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9" y="20743"/>
                  </a:moveTo>
                  <a:lnTo>
                    <a:pt x="24981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6"/>
            <p:cNvSpPr/>
            <p:nvPr/>
          </p:nvSpPr>
          <p:spPr>
            <a:xfrm rot="10515604" flipH="1">
              <a:off x="8701958" y="187502"/>
              <a:ext cx="650180" cy="721075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0" y="8102"/>
                  </a:lnTo>
                  <a:lnTo>
                    <a:pt x="1028" y="22525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6"/>
            <p:cNvSpPr/>
            <p:nvPr/>
          </p:nvSpPr>
          <p:spPr>
            <a:xfrm rot="10515604" flipH="1">
              <a:off x="8382677" y="-351036"/>
              <a:ext cx="650155" cy="721075"/>
            </a:xfrm>
            <a:custGeom>
              <a:avLst/>
              <a:gdLst/>
              <a:ahLst/>
              <a:cxnLst/>
              <a:rect l="l" t="t" r="r" b="b"/>
              <a:pathLst>
                <a:path w="26008" h="28845" fill="none" extrusionOk="0">
                  <a:moveTo>
                    <a:pt x="26008" y="20743"/>
                  </a:moveTo>
                  <a:lnTo>
                    <a:pt x="24980" y="6320"/>
                  </a:lnTo>
                  <a:lnTo>
                    <a:pt x="11975" y="1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2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6"/>
            <p:cNvSpPr/>
            <p:nvPr/>
          </p:nvSpPr>
          <p:spPr>
            <a:xfrm rot="10515604" flipH="1">
              <a:off x="9008685" y="-358263"/>
              <a:ext cx="650205" cy="721050"/>
            </a:xfrm>
            <a:custGeom>
              <a:avLst/>
              <a:gdLst/>
              <a:ahLst/>
              <a:cxnLst/>
              <a:rect l="l" t="t" r="r" b="b"/>
              <a:pathLst>
                <a:path w="26010" h="28844" fill="none" extrusionOk="0">
                  <a:moveTo>
                    <a:pt x="26009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6"/>
            <p:cNvSpPr/>
            <p:nvPr/>
          </p:nvSpPr>
          <p:spPr>
            <a:xfrm rot="10515604" flipH="1">
              <a:off x="8988035" y="-202012"/>
              <a:ext cx="57071" cy="57046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6"/>
            <p:cNvSpPr/>
            <p:nvPr/>
          </p:nvSpPr>
          <p:spPr>
            <a:xfrm rot="10515604" flipH="1">
              <a:off x="9613745" y="157612"/>
              <a:ext cx="57046" cy="57071"/>
            </a:xfrm>
            <a:custGeom>
              <a:avLst/>
              <a:gdLst/>
              <a:ahLst/>
              <a:cxnLst/>
              <a:rect l="l" t="t" r="r" b="b"/>
              <a:pathLst>
                <a:path w="2282" h="2283" extrusionOk="0">
                  <a:moveTo>
                    <a:pt x="1142" y="0"/>
                  </a:moveTo>
                  <a:cubicBezTo>
                    <a:pt x="512" y="0"/>
                    <a:pt x="1" y="511"/>
                    <a:pt x="1" y="1141"/>
                  </a:cubicBezTo>
                  <a:cubicBezTo>
                    <a:pt x="1" y="1771"/>
                    <a:pt x="512" y="2282"/>
                    <a:pt x="1142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6"/>
            <p:cNvSpPr/>
            <p:nvPr/>
          </p:nvSpPr>
          <p:spPr>
            <a:xfrm rot="10515604" flipH="1">
              <a:off x="9310934" y="707795"/>
              <a:ext cx="57021" cy="57071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2" name="Google Shape;242;p6"/>
          <p:cNvSpPr/>
          <p:nvPr/>
        </p:nvSpPr>
        <p:spPr>
          <a:xfrm rot="10515604" flipH="1">
            <a:off x="8362734" y="-200629"/>
            <a:ext cx="57046" cy="57046"/>
          </a:xfrm>
          <a:custGeom>
            <a:avLst/>
            <a:gdLst/>
            <a:ahLst/>
            <a:cxnLst/>
            <a:rect l="l" t="t" r="r" b="b"/>
            <a:pathLst>
              <a:path w="2282" h="2282" extrusionOk="0">
                <a:moveTo>
                  <a:pt x="1141" y="0"/>
                </a:moveTo>
                <a:cubicBezTo>
                  <a:pt x="511" y="0"/>
                  <a:pt x="0" y="511"/>
                  <a:pt x="0" y="1141"/>
                </a:cubicBezTo>
                <a:cubicBezTo>
                  <a:pt x="0" y="1770"/>
                  <a:pt x="511" y="2281"/>
                  <a:pt x="1141" y="2281"/>
                </a:cubicBezTo>
                <a:cubicBezTo>
                  <a:pt x="1772" y="2281"/>
                  <a:pt x="2281" y="1770"/>
                  <a:pt x="2281" y="1141"/>
                </a:cubicBezTo>
                <a:cubicBezTo>
                  <a:pt x="2281" y="511"/>
                  <a:pt x="1772" y="0"/>
                  <a:pt x="114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7"/>
          <p:cNvSpPr txBox="1">
            <a:spLocks noGrp="1"/>
          </p:cNvSpPr>
          <p:nvPr>
            <p:ph type="title"/>
          </p:nvPr>
        </p:nvSpPr>
        <p:spPr>
          <a:xfrm>
            <a:off x="4135975" y="1757900"/>
            <a:ext cx="4294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45" name="Google Shape;245;p7"/>
          <p:cNvSpPr txBox="1">
            <a:spLocks noGrp="1"/>
          </p:cNvSpPr>
          <p:nvPr>
            <p:ph type="subTitle" idx="1"/>
          </p:nvPr>
        </p:nvSpPr>
        <p:spPr>
          <a:xfrm>
            <a:off x="4135975" y="2330600"/>
            <a:ext cx="4294800" cy="122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246" name="Google Shape;246;p7"/>
          <p:cNvGrpSpPr/>
          <p:nvPr/>
        </p:nvGrpSpPr>
        <p:grpSpPr>
          <a:xfrm>
            <a:off x="5478864" y="2056701"/>
            <a:ext cx="5036265" cy="4113315"/>
            <a:chOff x="4780389" y="2513201"/>
            <a:chExt cx="5036265" cy="4113315"/>
          </a:xfrm>
        </p:grpSpPr>
        <p:grpSp>
          <p:nvGrpSpPr>
            <p:cNvPr id="247" name="Google Shape;247;p7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248" name="Google Shape;248;p7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49" name="Google Shape;249;p7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250" name="Google Shape;250;p7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251" name="Google Shape;251;p7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2" name="Google Shape;252;p7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3" name="Google Shape;253;p7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4" name="Google Shape;254;p7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5" name="Google Shape;255;p7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6" name="Google Shape;256;p7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7" name="Google Shape;257;p7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8" name="Google Shape;258;p7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9" name="Google Shape;259;p7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0" name="Google Shape;260;p7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1" name="Google Shape;261;p7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2" name="Google Shape;262;p7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3" name="Google Shape;263;p7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4" name="Google Shape;264;p7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5" name="Google Shape;265;p7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6" name="Google Shape;266;p7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7" name="Google Shape;267;p7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8" name="Google Shape;268;p7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9" name="Google Shape;269;p7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0" name="Google Shape;270;p7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1" name="Google Shape;271;p7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2" name="Google Shape;272;p7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3" name="Google Shape;273;p7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4" name="Google Shape;274;p7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5" name="Google Shape;275;p7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6" name="Google Shape;276;p7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7" name="Google Shape;277;p7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8" name="Google Shape;278;p7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279" name="Google Shape;279;p7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0" name="Google Shape;280;p7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1" name="Google Shape;281;p7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2" name="Google Shape;282;p7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3" name="Google Shape;283;p7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4" name="Google Shape;284;p7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5" name="Google Shape;285;p7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6" name="Google Shape;286;p7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287" name="Google Shape;287;p7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7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7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0" name="Google Shape;290;p7"/>
          <p:cNvGrpSpPr/>
          <p:nvPr/>
        </p:nvGrpSpPr>
        <p:grpSpPr>
          <a:xfrm>
            <a:off x="-128336" y="-2516262"/>
            <a:ext cx="5036265" cy="4113315"/>
            <a:chOff x="4780389" y="2513201"/>
            <a:chExt cx="5036265" cy="4113315"/>
          </a:xfrm>
        </p:grpSpPr>
        <p:grpSp>
          <p:nvGrpSpPr>
            <p:cNvPr id="291" name="Google Shape;291;p7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292" name="Google Shape;292;p7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93" name="Google Shape;293;p7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294" name="Google Shape;294;p7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295" name="Google Shape;295;p7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6" name="Google Shape;296;p7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7" name="Google Shape;297;p7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8" name="Google Shape;298;p7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9" name="Google Shape;299;p7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0" name="Google Shape;300;p7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1" name="Google Shape;301;p7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2" name="Google Shape;302;p7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3" name="Google Shape;303;p7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4" name="Google Shape;304;p7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5" name="Google Shape;305;p7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6" name="Google Shape;306;p7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7" name="Google Shape;307;p7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8" name="Google Shape;308;p7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9" name="Google Shape;309;p7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0" name="Google Shape;310;p7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1" name="Google Shape;311;p7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2" name="Google Shape;312;p7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3" name="Google Shape;313;p7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4" name="Google Shape;314;p7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5" name="Google Shape;315;p7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6" name="Google Shape;316;p7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7" name="Google Shape;317;p7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8" name="Google Shape;318;p7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9" name="Google Shape;319;p7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0" name="Google Shape;320;p7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1" name="Google Shape;321;p7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2" name="Google Shape;322;p7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323" name="Google Shape;323;p7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4" name="Google Shape;324;p7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5" name="Google Shape;325;p7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6" name="Google Shape;326;p7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7" name="Google Shape;327;p7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8" name="Google Shape;328;p7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9" name="Google Shape;329;p7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0" name="Google Shape;330;p7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331" name="Google Shape;331;p7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7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7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8"/>
          <p:cNvSpPr txBox="1">
            <a:spLocks noGrp="1"/>
          </p:cNvSpPr>
          <p:nvPr>
            <p:ph type="title"/>
          </p:nvPr>
        </p:nvSpPr>
        <p:spPr>
          <a:xfrm>
            <a:off x="943050" y="1307100"/>
            <a:ext cx="72579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86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336" name="Google Shape;336;p8"/>
          <p:cNvGrpSpPr/>
          <p:nvPr/>
        </p:nvGrpSpPr>
        <p:grpSpPr>
          <a:xfrm>
            <a:off x="5478864" y="2056701"/>
            <a:ext cx="5036265" cy="4113315"/>
            <a:chOff x="4780389" y="2513201"/>
            <a:chExt cx="5036265" cy="4113315"/>
          </a:xfrm>
        </p:grpSpPr>
        <p:grpSp>
          <p:nvGrpSpPr>
            <p:cNvPr id="337" name="Google Shape;337;p8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338" name="Google Shape;338;p8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39" name="Google Shape;339;p8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340" name="Google Shape;340;p8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341" name="Google Shape;341;p8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2" name="Google Shape;342;p8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3" name="Google Shape;343;p8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4" name="Google Shape;344;p8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5" name="Google Shape;345;p8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6" name="Google Shape;346;p8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7" name="Google Shape;347;p8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8" name="Google Shape;348;p8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9" name="Google Shape;349;p8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0" name="Google Shape;350;p8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1" name="Google Shape;351;p8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2" name="Google Shape;352;p8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3" name="Google Shape;353;p8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4" name="Google Shape;354;p8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5" name="Google Shape;355;p8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6" name="Google Shape;356;p8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7" name="Google Shape;357;p8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8" name="Google Shape;358;p8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9" name="Google Shape;359;p8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0" name="Google Shape;360;p8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1" name="Google Shape;361;p8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2" name="Google Shape;362;p8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3" name="Google Shape;363;p8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4" name="Google Shape;364;p8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5" name="Google Shape;365;p8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6" name="Google Shape;366;p8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7" name="Google Shape;367;p8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8" name="Google Shape;368;p8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369" name="Google Shape;369;p8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0" name="Google Shape;370;p8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1" name="Google Shape;371;p8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2" name="Google Shape;372;p8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3" name="Google Shape;373;p8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4" name="Google Shape;374;p8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5" name="Google Shape;375;p8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6" name="Google Shape;376;p8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377" name="Google Shape;377;p8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8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8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0" name="Google Shape;380;p8"/>
          <p:cNvGrpSpPr/>
          <p:nvPr/>
        </p:nvGrpSpPr>
        <p:grpSpPr>
          <a:xfrm>
            <a:off x="-128336" y="-2516262"/>
            <a:ext cx="5036265" cy="4113315"/>
            <a:chOff x="4780389" y="2513201"/>
            <a:chExt cx="5036265" cy="4113315"/>
          </a:xfrm>
        </p:grpSpPr>
        <p:grpSp>
          <p:nvGrpSpPr>
            <p:cNvPr id="381" name="Google Shape;381;p8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382" name="Google Shape;382;p8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83" name="Google Shape;383;p8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384" name="Google Shape;384;p8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385" name="Google Shape;385;p8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6" name="Google Shape;386;p8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7" name="Google Shape;387;p8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8" name="Google Shape;388;p8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9" name="Google Shape;389;p8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0" name="Google Shape;390;p8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1" name="Google Shape;391;p8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2" name="Google Shape;392;p8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3" name="Google Shape;393;p8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4" name="Google Shape;394;p8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5" name="Google Shape;395;p8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6" name="Google Shape;396;p8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7" name="Google Shape;397;p8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8" name="Google Shape;398;p8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9" name="Google Shape;399;p8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0" name="Google Shape;400;p8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1" name="Google Shape;401;p8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2" name="Google Shape;402;p8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3" name="Google Shape;403;p8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4" name="Google Shape;404;p8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5" name="Google Shape;405;p8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6" name="Google Shape;406;p8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7" name="Google Shape;407;p8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8" name="Google Shape;408;p8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9" name="Google Shape;409;p8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0" name="Google Shape;410;p8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1" name="Google Shape;411;p8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2" name="Google Shape;412;p8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413" name="Google Shape;413;p8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4" name="Google Shape;414;p8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5" name="Google Shape;415;p8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6" name="Google Shape;416;p8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7" name="Google Shape;417;p8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8" name="Google Shape;418;p8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9" name="Google Shape;419;p8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0" name="Google Shape;420;p8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421" name="Google Shape;421;p8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8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8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9"/>
          <p:cNvSpPr txBox="1">
            <a:spLocks noGrp="1"/>
          </p:cNvSpPr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1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426" name="Google Shape;426;p9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10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429" name="Google Shape;429;p10"/>
          <p:cNvSpPr txBox="1">
            <a:spLocks noGrp="1"/>
          </p:cNvSpPr>
          <p:nvPr>
            <p:ph type="title"/>
          </p:nvPr>
        </p:nvSpPr>
        <p:spPr>
          <a:xfrm>
            <a:off x="713225" y="3502900"/>
            <a:ext cx="5202300" cy="1045200"/>
          </a:xfrm>
          <a:prstGeom prst="rect">
            <a:avLst/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grpSp>
        <p:nvGrpSpPr>
          <p:cNvPr id="430" name="Google Shape;430;p10"/>
          <p:cNvGrpSpPr/>
          <p:nvPr/>
        </p:nvGrpSpPr>
        <p:grpSpPr>
          <a:xfrm rot="10800000">
            <a:off x="6825617" y="-226461"/>
            <a:ext cx="3485298" cy="1363521"/>
            <a:chOff x="5000328" y="4413931"/>
            <a:chExt cx="3485298" cy="1363521"/>
          </a:xfrm>
        </p:grpSpPr>
        <p:grpSp>
          <p:nvGrpSpPr>
            <p:cNvPr id="431" name="Google Shape;431;p10"/>
            <p:cNvGrpSpPr/>
            <p:nvPr/>
          </p:nvGrpSpPr>
          <p:grpSpPr>
            <a:xfrm>
              <a:off x="5000328" y="4413931"/>
              <a:ext cx="3485298" cy="1363521"/>
              <a:chOff x="4151828" y="2626856"/>
              <a:chExt cx="3485298" cy="1363521"/>
            </a:xfrm>
          </p:grpSpPr>
          <p:sp>
            <p:nvSpPr>
              <p:cNvPr id="432" name="Google Shape;432;p10"/>
              <p:cNvSpPr/>
              <p:nvPr/>
            </p:nvSpPr>
            <p:spPr>
              <a:xfrm rot="157512">
                <a:off x="4467198" y="2704787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10" y="20743"/>
                    </a:moveTo>
                    <a:lnTo>
                      <a:pt x="24982" y="6322"/>
                    </a:lnTo>
                    <a:lnTo>
                      <a:pt x="11977" y="1"/>
                    </a:lnTo>
                    <a:lnTo>
                      <a:pt x="1" y="8103"/>
                    </a:lnTo>
                    <a:lnTo>
                      <a:pt x="1030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solidFill>
                <a:schemeClr val="dk1"/>
              </a:solidFill>
              <a:ln w="7725" cap="flat" cmpd="sng">
                <a:solidFill>
                  <a:schemeClr val="dk1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10"/>
              <p:cNvSpPr/>
              <p:nvPr/>
            </p:nvSpPr>
            <p:spPr>
              <a:xfrm rot="157512">
                <a:off x="5093107" y="2688958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solidFill>
                <a:schemeClr val="dk1"/>
              </a:solidFill>
              <a:ln w="7725" cap="flat" cmpd="sng">
                <a:solidFill>
                  <a:schemeClr val="dk1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" name="Google Shape;434;p10"/>
              <p:cNvSpPr/>
              <p:nvPr/>
            </p:nvSpPr>
            <p:spPr>
              <a:xfrm rot="157512">
                <a:off x="5718992" y="2673103"/>
                <a:ext cx="650192" cy="72106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4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4"/>
                    </a:lnTo>
                    <a:lnTo>
                      <a:pt x="14033" y="28844"/>
                    </a:lnTo>
                    <a:close/>
                  </a:path>
                </a:pathLst>
              </a:custGeom>
              <a:solidFill>
                <a:schemeClr val="dk1"/>
              </a:solidFill>
              <a:ln w="7725" cap="flat" cmpd="sng">
                <a:solidFill>
                  <a:schemeClr val="dk1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" name="Google Shape;435;p10"/>
              <p:cNvSpPr/>
              <p:nvPr/>
            </p:nvSpPr>
            <p:spPr>
              <a:xfrm rot="157512">
                <a:off x="6344876" y="2657223"/>
                <a:ext cx="65016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6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5" y="1"/>
                    </a:lnTo>
                    <a:lnTo>
                      <a:pt x="0" y="8103"/>
                    </a:lnTo>
                    <a:lnTo>
                      <a:pt x="1028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solidFill>
                <a:schemeClr val="dk1"/>
              </a:solidFill>
              <a:ln w="7725" cap="flat" cmpd="sng">
                <a:solidFill>
                  <a:schemeClr val="dk1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436;p10"/>
              <p:cNvSpPr/>
              <p:nvPr/>
            </p:nvSpPr>
            <p:spPr>
              <a:xfrm rot="157512">
                <a:off x="6970736" y="2641369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10" y="20743"/>
                    </a:moveTo>
                    <a:lnTo>
                      <a:pt x="24981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solidFill>
                <a:schemeClr val="dk1"/>
              </a:solidFill>
              <a:ln w="7725" cap="flat" cmpd="sng">
                <a:solidFill>
                  <a:schemeClr val="dk1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437;p10"/>
              <p:cNvSpPr/>
              <p:nvPr/>
            </p:nvSpPr>
            <p:spPr>
              <a:xfrm rot="157512">
                <a:off x="4168001" y="3254751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09" y="20744"/>
                    </a:moveTo>
                    <a:lnTo>
                      <a:pt x="24980" y="6322"/>
                    </a:lnTo>
                    <a:lnTo>
                      <a:pt x="11977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4" y="28846"/>
                    </a:lnTo>
                    <a:close/>
                  </a:path>
                </a:pathLst>
              </a:custGeom>
              <a:solidFill>
                <a:schemeClr val="dk1"/>
              </a:solidFill>
              <a:ln w="7725" cap="flat" cmpd="sng">
                <a:solidFill>
                  <a:schemeClr val="dk1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" name="Google Shape;438;p10"/>
              <p:cNvSpPr/>
              <p:nvPr/>
            </p:nvSpPr>
            <p:spPr>
              <a:xfrm rot="157512">
                <a:off x="4793885" y="3238896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7" y="0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solidFill>
                <a:schemeClr val="dk1"/>
              </a:solidFill>
              <a:ln w="7725" cap="flat" cmpd="sng">
                <a:solidFill>
                  <a:schemeClr val="dk1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439;p10"/>
              <p:cNvSpPr/>
              <p:nvPr/>
            </p:nvSpPr>
            <p:spPr>
              <a:xfrm rot="157512">
                <a:off x="5419770" y="3223067"/>
                <a:ext cx="650192" cy="72106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4" fill="none" extrusionOk="0">
                    <a:moveTo>
                      <a:pt x="26009" y="20743"/>
                    </a:moveTo>
                    <a:lnTo>
                      <a:pt x="24981" y="6320"/>
                    </a:lnTo>
                    <a:lnTo>
                      <a:pt x="11976" y="0"/>
                    </a:lnTo>
                    <a:lnTo>
                      <a:pt x="1" y="8101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solidFill>
                <a:schemeClr val="dk1"/>
              </a:solidFill>
              <a:ln w="7725" cap="flat" cmpd="sng">
                <a:solidFill>
                  <a:schemeClr val="dk1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" name="Google Shape;440;p10"/>
              <p:cNvSpPr/>
              <p:nvPr/>
            </p:nvSpPr>
            <p:spPr>
              <a:xfrm rot="157512">
                <a:off x="6045654" y="3207187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solidFill>
                <a:schemeClr val="dk1"/>
              </a:solidFill>
              <a:ln w="7725" cap="flat" cmpd="sng">
                <a:solidFill>
                  <a:schemeClr val="dk1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41" name="Google Shape;441;p10"/>
            <p:cNvSpPr/>
            <p:nvPr/>
          </p:nvSpPr>
          <p:spPr>
            <a:xfrm rot="157512">
              <a:off x="8124633" y="5115580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10"/>
            <p:cNvSpPr/>
            <p:nvPr/>
          </p:nvSpPr>
          <p:spPr>
            <a:xfrm rot="157512">
              <a:off x="6574005" y="5703526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10"/>
            <p:cNvSpPr/>
            <p:nvPr/>
          </p:nvSpPr>
          <p:spPr>
            <a:xfrm rot="157512">
              <a:off x="5929801" y="4996682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 Black"/>
              <a:buNone/>
              <a:defRPr sz="32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◆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bhi526691/Price-Optimization-For-Retail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quantzig.com/blog/price-optimization-retail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.png"/><Relationship Id="rId5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hyperlink" Target="https://cloud.google.com/blog/products/ai-machine-learning/price-optimization-using-vertex-ai-forecast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3" name="Google Shape;1233;p32"/>
          <p:cNvPicPr preferRelativeResize="0"/>
          <p:nvPr/>
        </p:nvPicPr>
        <p:blipFill rotWithShape="1">
          <a:blip r:embed="rId3">
            <a:alphaModFix/>
          </a:blip>
          <a:srcRect l="25537" t="7152" r="23467" b="5838"/>
          <a:stretch/>
        </p:blipFill>
        <p:spPr>
          <a:xfrm>
            <a:off x="5198299" y="70850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4" name="Google Shape;1234;p32"/>
          <p:cNvPicPr preferRelativeResize="0"/>
          <p:nvPr/>
        </p:nvPicPr>
        <p:blipFill rotWithShape="1">
          <a:blip r:embed="rId4">
            <a:alphaModFix/>
          </a:blip>
          <a:srcRect l="22009" r="18455"/>
          <a:stretch/>
        </p:blipFill>
        <p:spPr>
          <a:xfrm rot="-1020085">
            <a:off x="7029503" y="3396240"/>
            <a:ext cx="1187445" cy="112192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35" name="Google Shape;1235;p32"/>
          <p:cNvGrpSpPr/>
          <p:nvPr/>
        </p:nvGrpSpPr>
        <p:grpSpPr>
          <a:xfrm>
            <a:off x="7905475" y="1913575"/>
            <a:ext cx="76825" cy="76800"/>
            <a:chOff x="3104875" y="1099400"/>
            <a:chExt cx="76825" cy="76800"/>
          </a:xfrm>
        </p:grpSpPr>
        <p:sp>
          <p:nvSpPr>
            <p:cNvPr id="1236" name="Google Shape;1236;p32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32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38" name="Google Shape;1238;p32"/>
          <p:cNvGrpSpPr/>
          <p:nvPr/>
        </p:nvGrpSpPr>
        <p:grpSpPr>
          <a:xfrm>
            <a:off x="5419450" y="3918800"/>
            <a:ext cx="76825" cy="76800"/>
            <a:chOff x="3104875" y="1099400"/>
            <a:chExt cx="76825" cy="76800"/>
          </a:xfrm>
        </p:grpSpPr>
        <p:sp>
          <p:nvSpPr>
            <p:cNvPr id="1239" name="Google Shape;1239;p32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32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41" name="Google Shape;1241;p32"/>
          <p:cNvGrpSpPr/>
          <p:nvPr/>
        </p:nvGrpSpPr>
        <p:grpSpPr>
          <a:xfrm>
            <a:off x="4400275" y="699350"/>
            <a:ext cx="76825" cy="76800"/>
            <a:chOff x="3104875" y="1099400"/>
            <a:chExt cx="76825" cy="76800"/>
          </a:xfrm>
        </p:grpSpPr>
        <p:sp>
          <p:nvSpPr>
            <p:cNvPr id="1242" name="Google Shape;1242;p32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32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44" name="Google Shape;1244;p32"/>
          <p:cNvPicPr preferRelativeResize="0"/>
          <p:nvPr/>
        </p:nvPicPr>
        <p:blipFill rotWithShape="1">
          <a:blip r:embed="rId5">
            <a:alphaModFix/>
          </a:blip>
          <a:srcRect l="18647" t="7960" r="8852" b="8336"/>
          <a:stretch/>
        </p:blipFill>
        <p:spPr>
          <a:xfrm rot="-1152297">
            <a:off x="6577050" y="457137"/>
            <a:ext cx="1647827" cy="1070150"/>
          </a:xfrm>
          <a:prstGeom prst="rect">
            <a:avLst/>
          </a:prstGeom>
          <a:noFill/>
          <a:ln>
            <a:noFill/>
          </a:ln>
        </p:spPr>
      </p:pic>
      <p:sp>
        <p:nvSpPr>
          <p:cNvPr id="1245" name="Google Shape;1245;p32"/>
          <p:cNvSpPr txBox="1">
            <a:spLocks noGrp="1"/>
          </p:cNvSpPr>
          <p:nvPr>
            <p:ph type="ctrTitle"/>
          </p:nvPr>
        </p:nvSpPr>
        <p:spPr>
          <a:xfrm>
            <a:off x="713225" y="1256700"/>
            <a:ext cx="6581700" cy="219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/>
              <a:t>Price Optimization</a:t>
            </a:r>
            <a:endParaRPr sz="5200">
              <a:solidFill>
                <a:schemeClr val="dk2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Montserrat"/>
                <a:ea typeface="Montserrat"/>
                <a:cs typeface="Montserrat"/>
                <a:sym typeface="Montserrat"/>
              </a:rPr>
              <a:t>In Retail Industry</a:t>
            </a:r>
            <a:endParaRPr sz="2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46" name="Google Shape;1246;p32"/>
          <p:cNvSpPr txBox="1">
            <a:spLocks noGrp="1"/>
          </p:cNvSpPr>
          <p:nvPr>
            <p:ph type="subTitle" idx="1"/>
          </p:nvPr>
        </p:nvSpPr>
        <p:spPr>
          <a:xfrm>
            <a:off x="713225" y="3521125"/>
            <a:ext cx="6029700" cy="8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Develop an AI system that dynamically adjusts product pricing based on demand, competition, and other market factors to maximize profitability.</a:t>
            </a:r>
            <a:endParaRPr/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7" name="Google Shape;1247;p32"/>
          <p:cNvSpPr txBox="1"/>
          <p:nvPr/>
        </p:nvSpPr>
        <p:spPr>
          <a:xfrm>
            <a:off x="6531550" y="4502325"/>
            <a:ext cx="2348700" cy="4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Group C</a:t>
            </a:r>
            <a:endParaRPr sz="20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0" name="Google Shape;1460;p41"/>
          <p:cNvPicPr preferRelativeResize="0"/>
          <p:nvPr/>
        </p:nvPicPr>
        <p:blipFill rotWithShape="1">
          <a:blip r:embed="rId3">
            <a:alphaModFix/>
          </a:blip>
          <a:srcRect l="24331" t="5721" r="23342" b="4591"/>
          <a:stretch/>
        </p:blipFill>
        <p:spPr>
          <a:xfrm rot="2268295">
            <a:off x="7270320" y="161184"/>
            <a:ext cx="1573807" cy="1517310"/>
          </a:xfrm>
          <a:prstGeom prst="rect">
            <a:avLst/>
          </a:prstGeom>
          <a:noFill/>
          <a:ln>
            <a:noFill/>
          </a:ln>
        </p:spPr>
      </p:pic>
      <p:sp>
        <p:nvSpPr>
          <p:cNvPr id="1461" name="Google Shape;1461;p4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STAGES</a:t>
            </a:r>
            <a:endParaRPr/>
          </a:p>
        </p:txBody>
      </p:sp>
      <p:sp>
        <p:nvSpPr>
          <p:cNvPr id="1462" name="Google Shape;1462;p41"/>
          <p:cNvSpPr/>
          <p:nvPr/>
        </p:nvSpPr>
        <p:spPr>
          <a:xfrm>
            <a:off x="6354831" y="1877225"/>
            <a:ext cx="1652700" cy="638700"/>
          </a:xfrm>
          <a:prstGeom prst="roundRect">
            <a:avLst>
              <a:gd name="adj" fmla="val 5000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3" name="Google Shape;1463;p41"/>
          <p:cNvSpPr/>
          <p:nvPr/>
        </p:nvSpPr>
        <p:spPr>
          <a:xfrm>
            <a:off x="5789750" y="2608662"/>
            <a:ext cx="2217600" cy="638700"/>
          </a:xfrm>
          <a:prstGeom prst="roundRect">
            <a:avLst>
              <a:gd name="adj" fmla="val 5000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4" name="Google Shape;1464;p41"/>
          <p:cNvSpPr/>
          <p:nvPr/>
        </p:nvSpPr>
        <p:spPr>
          <a:xfrm>
            <a:off x="5415286" y="3340099"/>
            <a:ext cx="2592300" cy="638700"/>
          </a:xfrm>
          <a:prstGeom prst="roundRect">
            <a:avLst>
              <a:gd name="adj" fmla="val 5000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5" name="Google Shape;1465;p41"/>
          <p:cNvSpPr txBox="1"/>
          <p:nvPr/>
        </p:nvSpPr>
        <p:spPr>
          <a:xfrm>
            <a:off x="1153175" y="1954325"/>
            <a:ext cx="33117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PROBLEM DEFINITION AND REQUIREMENT GATHERING</a:t>
            </a:r>
            <a:endParaRPr sz="160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466" name="Google Shape;1466;p41"/>
          <p:cNvSpPr txBox="1"/>
          <p:nvPr/>
        </p:nvSpPr>
        <p:spPr>
          <a:xfrm>
            <a:off x="932675" y="2685763"/>
            <a:ext cx="35322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PRE-PROCESSING AND FINE-TUNING MODEL</a:t>
            </a:r>
            <a:endParaRPr sz="160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467" name="Google Shape;1467;p41"/>
          <p:cNvSpPr txBox="1"/>
          <p:nvPr/>
        </p:nvSpPr>
        <p:spPr>
          <a:xfrm>
            <a:off x="1492000" y="3417200"/>
            <a:ext cx="29730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UI AND DEPLOYMENT</a:t>
            </a:r>
            <a:endParaRPr sz="160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cxnSp>
        <p:nvCxnSpPr>
          <p:cNvPr id="1468" name="Google Shape;1468;p41"/>
          <p:cNvCxnSpPr>
            <a:stCxn id="1465" idx="3"/>
            <a:endCxn id="1462" idx="1"/>
          </p:cNvCxnSpPr>
          <p:nvPr/>
        </p:nvCxnSpPr>
        <p:spPr>
          <a:xfrm>
            <a:off x="4464875" y="2196575"/>
            <a:ext cx="18900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diamond" w="med" len="med"/>
          </a:ln>
        </p:spPr>
      </p:cxnSp>
      <p:cxnSp>
        <p:nvCxnSpPr>
          <p:cNvPr id="1469" name="Google Shape;1469;p41"/>
          <p:cNvCxnSpPr>
            <a:stCxn id="1466" idx="3"/>
            <a:endCxn id="1463" idx="1"/>
          </p:cNvCxnSpPr>
          <p:nvPr/>
        </p:nvCxnSpPr>
        <p:spPr>
          <a:xfrm>
            <a:off x="4464875" y="2928013"/>
            <a:ext cx="1324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diamond" w="med" len="med"/>
          </a:ln>
        </p:spPr>
      </p:cxnSp>
      <p:cxnSp>
        <p:nvCxnSpPr>
          <p:cNvPr id="1470" name="Google Shape;1470;p41"/>
          <p:cNvCxnSpPr>
            <a:stCxn id="1467" idx="3"/>
            <a:endCxn id="1464" idx="1"/>
          </p:cNvCxnSpPr>
          <p:nvPr/>
        </p:nvCxnSpPr>
        <p:spPr>
          <a:xfrm>
            <a:off x="4465000" y="3659450"/>
            <a:ext cx="9504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diamond" w="med" len="med"/>
          </a:ln>
        </p:spPr>
      </p:cxnSp>
      <p:grpSp>
        <p:nvGrpSpPr>
          <p:cNvPr id="1471" name="Google Shape;1471;p41"/>
          <p:cNvGrpSpPr/>
          <p:nvPr/>
        </p:nvGrpSpPr>
        <p:grpSpPr>
          <a:xfrm>
            <a:off x="1225225" y="1453500"/>
            <a:ext cx="76825" cy="76800"/>
            <a:chOff x="3104875" y="1099400"/>
            <a:chExt cx="76825" cy="76800"/>
          </a:xfrm>
        </p:grpSpPr>
        <p:sp>
          <p:nvSpPr>
            <p:cNvPr id="1472" name="Google Shape;1472;p4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4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74" name="Google Shape;1474;p41"/>
          <p:cNvGrpSpPr/>
          <p:nvPr/>
        </p:nvGrpSpPr>
        <p:grpSpPr>
          <a:xfrm>
            <a:off x="5903450" y="1530300"/>
            <a:ext cx="76825" cy="76800"/>
            <a:chOff x="3104875" y="1099400"/>
            <a:chExt cx="76825" cy="76800"/>
          </a:xfrm>
        </p:grpSpPr>
        <p:sp>
          <p:nvSpPr>
            <p:cNvPr id="1475" name="Google Shape;1475;p4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4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77" name="Google Shape;1477;p41"/>
          <p:cNvGrpSpPr/>
          <p:nvPr/>
        </p:nvGrpSpPr>
        <p:grpSpPr>
          <a:xfrm>
            <a:off x="4106075" y="4148650"/>
            <a:ext cx="76825" cy="76800"/>
            <a:chOff x="3104875" y="1099400"/>
            <a:chExt cx="76825" cy="76800"/>
          </a:xfrm>
        </p:grpSpPr>
        <p:sp>
          <p:nvSpPr>
            <p:cNvPr id="1478" name="Google Shape;1478;p4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4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80" name="Google Shape;1480;p41"/>
          <p:cNvPicPr preferRelativeResize="0"/>
          <p:nvPr/>
        </p:nvPicPr>
        <p:blipFill rotWithShape="1">
          <a:blip r:embed="rId4">
            <a:alphaModFix/>
          </a:blip>
          <a:srcRect l="22009" r="18455"/>
          <a:stretch/>
        </p:blipFill>
        <p:spPr>
          <a:xfrm rot="1203246">
            <a:off x="229668" y="3859846"/>
            <a:ext cx="1115441" cy="1053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1" name="Google Shape;1481;p41"/>
          <p:cNvPicPr preferRelativeResize="0"/>
          <p:nvPr/>
        </p:nvPicPr>
        <p:blipFill rotWithShape="1">
          <a:blip r:embed="rId5">
            <a:alphaModFix/>
          </a:blip>
          <a:srcRect l="18647" t="7960" r="8852" b="8336"/>
          <a:stretch/>
        </p:blipFill>
        <p:spPr>
          <a:xfrm rot="-1406513">
            <a:off x="6982910" y="911737"/>
            <a:ext cx="1175233" cy="7632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2" name="Google Shape;1482;p41"/>
          <p:cNvGrpSpPr/>
          <p:nvPr/>
        </p:nvGrpSpPr>
        <p:grpSpPr>
          <a:xfrm>
            <a:off x="7329837" y="2699418"/>
            <a:ext cx="395192" cy="457186"/>
            <a:chOff x="1246535" y="1431577"/>
            <a:chExt cx="525871" cy="601957"/>
          </a:xfrm>
        </p:grpSpPr>
        <p:sp>
          <p:nvSpPr>
            <p:cNvPr id="1483" name="Google Shape;1483;p41"/>
            <p:cNvSpPr/>
            <p:nvPr/>
          </p:nvSpPr>
          <p:spPr>
            <a:xfrm>
              <a:off x="1350250" y="1660002"/>
              <a:ext cx="83781" cy="51376"/>
            </a:xfrm>
            <a:custGeom>
              <a:avLst/>
              <a:gdLst/>
              <a:ahLst/>
              <a:cxnLst/>
              <a:rect l="l" t="t" r="r" b="b"/>
              <a:pathLst>
                <a:path w="2526" h="1549" extrusionOk="0">
                  <a:moveTo>
                    <a:pt x="1994" y="532"/>
                  </a:moveTo>
                  <a:lnTo>
                    <a:pt x="1994" y="1017"/>
                  </a:lnTo>
                  <a:lnTo>
                    <a:pt x="532" y="1017"/>
                  </a:lnTo>
                  <a:lnTo>
                    <a:pt x="532" y="532"/>
                  </a:lnTo>
                  <a:close/>
                  <a:moveTo>
                    <a:pt x="373" y="1"/>
                  </a:moveTo>
                  <a:cubicBezTo>
                    <a:pt x="167" y="1"/>
                    <a:pt x="1" y="167"/>
                    <a:pt x="1" y="372"/>
                  </a:cubicBezTo>
                  <a:lnTo>
                    <a:pt x="1" y="1177"/>
                  </a:lnTo>
                  <a:cubicBezTo>
                    <a:pt x="1" y="1382"/>
                    <a:pt x="167" y="1549"/>
                    <a:pt x="373" y="1549"/>
                  </a:cubicBezTo>
                  <a:lnTo>
                    <a:pt x="2153" y="1549"/>
                  </a:lnTo>
                  <a:cubicBezTo>
                    <a:pt x="2358" y="1549"/>
                    <a:pt x="2526" y="1382"/>
                    <a:pt x="2526" y="1177"/>
                  </a:cubicBezTo>
                  <a:lnTo>
                    <a:pt x="2526" y="372"/>
                  </a:lnTo>
                  <a:cubicBezTo>
                    <a:pt x="2526" y="167"/>
                    <a:pt x="2358" y="1"/>
                    <a:pt x="21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41"/>
            <p:cNvSpPr/>
            <p:nvPr/>
          </p:nvSpPr>
          <p:spPr>
            <a:xfrm>
              <a:off x="1460798" y="1660002"/>
              <a:ext cx="83781" cy="51376"/>
            </a:xfrm>
            <a:custGeom>
              <a:avLst/>
              <a:gdLst/>
              <a:ahLst/>
              <a:cxnLst/>
              <a:rect l="l" t="t" r="r" b="b"/>
              <a:pathLst>
                <a:path w="2526" h="1549" extrusionOk="0">
                  <a:moveTo>
                    <a:pt x="1994" y="532"/>
                  </a:moveTo>
                  <a:lnTo>
                    <a:pt x="1994" y="1017"/>
                  </a:lnTo>
                  <a:lnTo>
                    <a:pt x="533" y="1017"/>
                  </a:lnTo>
                  <a:lnTo>
                    <a:pt x="533" y="532"/>
                  </a:lnTo>
                  <a:close/>
                  <a:moveTo>
                    <a:pt x="372" y="1"/>
                  </a:moveTo>
                  <a:cubicBezTo>
                    <a:pt x="167" y="1"/>
                    <a:pt x="1" y="167"/>
                    <a:pt x="1" y="372"/>
                  </a:cubicBezTo>
                  <a:lnTo>
                    <a:pt x="1" y="1177"/>
                  </a:lnTo>
                  <a:cubicBezTo>
                    <a:pt x="1" y="1382"/>
                    <a:pt x="168" y="1549"/>
                    <a:pt x="372" y="1549"/>
                  </a:cubicBezTo>
                  <a:lnTo>
                    <a:pt x="2153" y="1549"/>
                  </a:lnTo>
                  <a:cubicBezTo>
                    <a:pt x="2358" y="1549"/>
                    <a:pt x="2526" y="1382"/>
                    <a:pt x="2526" y="1177"/>
                  </a:cubicBezTo>
                  <a:lnTo>
                    <a:pt x="2526" y="372"/>
                  </a:lnTo>
                  <a:cubicBezTo>
                    <a:pt x="2526" y="167"/>
                    <a:pt x="2358" y="1"/>
                    <a:pt x="21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41"/>
            <p:cNvSpPr/>
            <p:nvPr/>
          </p:nvSpPr>
          <p:spPr>
            <a:xfrm>
              <a:off x="1338807" y="1985342"/>
              <a:ext cx="56352" cy="17645"/>
            </a:xfrm>
            <a:custGeom>
              <a:avLst/>
              <a:gdLst/>
              <a:ahLst/>
              <a:cxnLst/>
              <a:rect l="l" t="t" r="r" b="b"/>
              <a:pathLst>
                <a:path w="1699" h="532" extrusionOk="0">
                  <a:moveTo>
                    <a:pt x="267" y="0"/>
                  </a:moveTo>
                  <a:cubicBezTo>
                    <a:pt x="119" y="0"/>
                    <a:pt x="1" y="119"/>
                    <a:pt x="1" y="266"/>
                  </a:cubicBezTo>
                  <a:cubicBezTo>
                    <a:pt x="1" y="413"/>
                    <a:pt x="119" y="532"/>
                    <a:pt x="267" y="532"/>
                  </a:cubicBezTo>
                  <a:lnTo>
                    <a:pt x="1432" y="532"/>
                  </a:lnTo>
                  <a:cubicBezTo>
                    <a:pt x="1579" y="532"/>
                    <a:pt x="1698" y="413"/>
                    <a:pt x="1698" y="266"/>
                  </a:cubicBezTo>
                  <a:cubicBezTo>
                    <a:pt x="1698" y="119"/>
                    <a:pt x="1579" y="0"/>
                    <a:pt x="14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41"/>
            <p:cNvSpPr/>
            <p:nvPr/>
          </p:nvSpPr>
          <p:spPr>
            <a:xfrm>
              <a:off x="1464446" y="1985342"/>
              <a:ext cx="17678" cy="17645"/>
            </a:xfrm>
            <a:custGeom>
              <a:avLst/>
              <a:gdLst/>
              <a:ahLst/>
              <a:cxnLst/>
              <a:rect l="l" t="t" r="r" b="b"/>
              <a:pathLst>
                <a:path w="533" h="532" extrusionOk="0">
                  <a:moveTo>
                    <a:pt x="267" y="0"/>
                  </a:moveTo>
                  <a:cubicBezTo>
                    <a:pt x="197" y="0"/>
                    <a:pt x="128" y="29"/>
                    <a:pt x="79" y="78"/>
                  </a:cubicBezTo>
                  <a:cubicBezTo>
                    <a:pt x="29" y="127"/>
                    <a:pt x="1" y="196"/>
                    <a:pt x="1" y="266"/>
                  </a:cubicBezTo>
                  <a:cubicBezTo>
                    <a:pt x="1" y="336"/>
                    <a:pt x="29" y="404"/>
                    <a:pt x="79" y="454"/>
                  </a:cubicBezTo>
                  <a:cubicBezTo>
                    <a:pt x="128" y="503"/>
                    <a:pt x="197" y="532"/>
                    <a:pt x="267" y="532"/>
                  </a:cubicBezTo>
                  <a:cubicBezTo>
                    <a:pt x="336" y="532"/>
                    <a:pt x="405" y="503"/>
                    <a:pt x="454" y="454"/>
                  </a:cubicBezTo>
                  <a:cubicBezTo>
                    <a:pt x="504" y="405"/>
                    <a:pt x="532" y="336"/>
                    <a:pt x="532" y="266"/>
                  </a:cubicBezTo>
                  <a:cubicBezTo>
                    <a:pt x="532" y="196"/>
                    <a:pt x="504" y="127"/>
                    <a:pt x="454" y="78"/>
                  </a:cubicBezTo>
                  <a:cubicBezTo>
                    <a:pt x="405" y="29"/>
                    <a:pt x="336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41"/>
            <p:cNvSpPr/>
            <p:nvPr/>
          </p:nvSpPr>
          <p:spPr>
            <a:xfrm>
              <a:off x="1499902" y="1985342"/>
              <a:ext cx="17678" cy="17645"/>
            </a:xfrm>
            <a:custGeom>
              <a:avLst/>
              <a:gdLst/>
              <a:ahLst/>
              <a:cxnLst/>
              <a:rect l="l" t="t" r="r" b="b"/>
              <a:pathLst>
                <a:path w="533" h="532" extrusionOk="0">
                  <a:moveTo>
                    <a:pt x="266" y="0"/>
                  </a:moveTo>
                  <a:cubicBezTo>
                    <a:pt x="197" y="0"/>
                    <a:pt x="128" y="29"/>
                    <a:pt x="77" y="78"/>
                  </a:cubicBezTo>
                  <a:cubicBezTo>
                    <a:pt x="29" y="127"/>
                    <a:pt x="0" y="196"/>
                    <a:pt x="0" y="266"/>
                  </a:cubicBezTo>
                  <a:cubicBezTo>
                    <a:pt x="0" y="336"/>
                    <a:pt x="29" y="404"/>
                    <a:pt x="77" y="454"/>
                  </a:cubicBezTo>
                  <a:cubicBezTo>
                    <a:pt x="128" y="503"/>
                    <a:pt x="197" y="532"/>
                    <a:pt x="266" y="532"/>
                  </a:cubicBezTo>
                  <a:cubicBezTo>
                    <a:pt x="336" y="532"/>
                    <a:pt x="404" y="503"/>
                    <a:pt x="454" y="454"/>
                  </a:cubicBezTo>
                  <a:cubicBezTo>
                    <a:pt x="504" y="405"/>
                    <a:pt x="532" y="336"/>
                    <a:pt x="532" y="266"/>
                  </a:cubicBezTo>
                  <a:cubicBezTo>
                    <a:pt x="532" y="196"/>
                    <a:pt x="504" y="127"/>
                    <a:pt x="454" y="78"/>
                  </a:cubicBezTo>
                  <a:cubicBezTo>
                    <a:pt x="404" y="29"/>
                    <a:pt x="336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41"/>
            <p:cNvSpPr/>
            <p:nvPr/>
          </p:nvSpPr>
          <p:spPr>
            <a:xfrm>
              <a:off x="1535358" y="1985342"/>
              <a:ext cx="17645" cy="17645"/>
            </a:xfrm>
            <a:custGeom>
              <a:avLst/>
              <a:gdLst/>
              <a:ahLst/>
              <a:cxnLst/>
              <a:rect l="l" t="t" r="r" b="b"/>
              <a:pathLst>
                <a:path w="532" h="532" extrusionOk="0">
                  <a:moveTo>
                    <a:pt x="265" y="0"/>
                  </a:moveTo>
                  <a:cubicBezTo>
                    <a:pt x="195" y="0"/>
                    <a:pt x="127" y="29"/>
                    <a:pt x="77" y="78"/>
                  </a:cubicBezTo>
                  <a:cubicBezTo>
                    <a:pt x="28" y="127"/>
                    <a:pt x="0" y="196"/>
                    <a:pt x="0" y="266"/>
                  </a:cubicBezTo>
                  <a:cubicBezTo>
                    <a:pt x="0" y="336"/>
                    <a:pt x="28" y="404"/>
                    <a:pt x="77" y="454"/>
                  </a:cubicBezTo>
                  <a:cubicBezTo>
                    <a:pt x="127" y="503"/>
                    <a:pt x="195" y="532"/>
                    <a:pt x="265" y="532"/>
                  </a:cubicBezTo>
                  <a:cubicBezTo>
                    <a:pt x="335" y="532"/>
                    <a:pt x="404" y="503"/>
                    <a:pt x="453" y="454"/>
                  </a:cubicBezTo>
                  <a:cubicBezTo>
                    <a:pt x="503" y="405"/>
                    <a:pt x="531" y="336"/>
                    <a:pt x="531" y="266"/>
                  </a:cubicBezTo>
                  <a:cubicBezTo>
                    <a:pt x="531" y="196"/>
                    <a:pt x="503" y="127"/>
                    <a:pt x="453" y="78"/>
                  </a:cubicBezTo>
                  <a:cubicBezTo>
                    <a:pt x="404" y="29"/>
                    <a:pt x="335" y="0"/>
                    <a:pt x="2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p41"/>
            <p:cNvSpPr/>
            <p:nvPr/>
          </p:nvSpPr>
          <p:spPr>
            <a:xfrm>
              <a:off x="1403186" y="1571776"/>
              <a:ext cx="17678" cy="17678"/>
            </a:xfrm>
            <a:custGeom>
              <a:avLst/>
              <a:gdLst/>
              <a:ahLst/>
              <a:cxnLst/>
              <a:rect l="l" t="t" r="r" b="b"/>
              <a:pathLst>
                <a:path w="533" h="533" extrusionOk="0">
                  <a:moveTo>
                    <a:pt x="266" y="0"/>
                  </a:moveTo>
                  <a:cubicBezTo>
                    <a:pt x="196" y="0"/>
                    <a:pt x="128" y="28"/>
                    <a:pt x="79" y="78"/>
                  </a:cubicBezTo>
                  <a:cubicBezTo>
                    <a:pt x="28" y="128"/>
                    <a:pt x="0" y="195"/>
                    <a:pt x="0" y="266"/>
                  </a:cubicBezTo>
                  <a:cubicBezTo>
                    <a:pt x="0" y="336"/>
                    <a:pt x="28" y="405"/>
                    <a:pt x="79" y="454"/>
                  </a:cubicBezTo>
                  <a:cubicBezTo>
                    <a:pt x="128" y="503"/>
                    <a:pt x="197" y="532"/>
                    <a:pt x="266" y="532"/>
                  </a:cubicBezTo>
                  <a:cubicBezTo>
                    <a:pt x="336" y="532"/>
                    <a:pt x="404" y="503"/>
                    <a:pt x="454" y="454"/>
                  </a:cubicBezTo>
                  <a:cubicBezTo>
                    <a:pt x="504" y="405"/>
                    <a:pt x="532" y="336"/>
                    <a:pt x="532" y="266"/>
                  </a:cubicBezTo>
                  <a:cubicBezTo>
                    <a:pt x="532" y="195"/>
                    <a:pt x="504" y="128"/>
                    <a:pt x="454" y="78"/>
                  </a:cubicBezTo>
                  <a:cubicBezTo>
                    <a:pt x="405" y="28"/>
                    <a:pt x="336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41"/>
            <p:cNvSpPr/>
            <p:nvPr/>
          </p:nvSpPr>
          <p:spPr>
            <a:xfrm>
              <a:off x="1438608" y="1571776"/>
              <a:ext cx="17678" cy="17678"/>
            </a:xfrm>
            <a:custGeom>
              <a:avLst/>
              <a:gdLst/>
              <a:ahLst/>
              <a:cxnLst/>
              <a:rect l="l" t="t" r="r" b="b"/>
              <a:pathLst>
                <a:path w="533" h="533" extrusionOk="0">
                  <a:moveTo>
                    <a:pt x="266" y="0"/>
                  </a:moveTo>
                  <a:cubicBezTo>
                    <a:pt x="196" y="0"/>
                    <a:pt x="128" y="28"/>
                    <a:pt x="78" y="78"/>
                  </a:cubicBezTo>
                  <a:cubicBezTo>
                    <a:pt x="29" y="128"/>
                    <a:pt x="0" y="195"/>
                    <a:pt x="0" y="266"/>
                  </a:cubicBezTo>
                  <a:cubicBezTo>
                    <a:pt x="0" y="336"/>
                    <a:pt x="29" y="405"/>
                    <a:pt x="78" y="454"/>
                  </a:cubicBezTo>
                  <a:cubicBezTo>
                    <a:pt x="128" y="503"/>
                    <a:pt x="196" y="532"/>
                    <a:pt x="266" y="532"/>
                  </a:cubicBezTo>
                  <a:cubicBezTo>
                    <a:pt x="337" y="532"/>
                    <a:pt x="405" y="503"/>
                    <a:pt x="455" y="454"/>
                  </a:cubicBezTo>
                  <a:cubicBezTo>
                    <a:pt x="504" y="405"/>
                    <a:pt x="532" y="336"/>
                    <a:pt x="532" y="266"/>
                  </a:cubicBezTo>
                  <a:cubicBezTo>
                    <a:pt x="532" y="196"/>
                    <a:pt x="504" y="128"/>
                    <a:pt x="455" y="78"/>
                  </a:cubicBezTo>
                  <a:cubicBezTo>
                    <a:pt x="405" y="28"/>
                    <a:pt x="337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41"/>
            <p:cNvSpPr/>
            <p:nvPr/>
          </p:nvSpPr>
          <p:spPr>
            <a:xfrm>
              <a:off x="1474065" y="1571776"/>
              <a:ext cx="17645" cy="17678"/>
            </a:xfrm>
            <a:custGeom>
              <a:avLst/>
              <a:gdLst/>
              <a:ahLst/>
              <a:cxnLst/>
              <a:rect l="l" t="t" r="r" b="b"/>
              <a:pathLst>
                <a:path w="532" h="533" extrusionOk="0">
                  <a:moveTo>
                    <a:pt x="266" y="0"/>
                  </a:moveTo>
                  <a:cubicBezTo>
                    <a:pt x="196" y="0"/>
                    <a:pt x="127" y="28"/>
                    <a:pt x="78" y="78"/>
                  </a:cubicBezTo>
                  <a:cubicBezTo>
                    <a:pt x="29" y="128"/>
                    <a:pt x="0" y="196"/>
                    <a:pt x="0" y="266"/>
                  </a:cubicBezTo>
                  <a:cubicBezTo>
                    <a:pt x="0" y="336"/>
                    <a:pt x="29" y="405"/>
                    <a:pt x="78" y="454"/>
                  </a:cubicBezTo>
                  <a:cubicBezTo>
                    <a:pt x="127" y="503"/>
                    <a:pt x="196" y="532"/>
                    <a:pt x="266" y="532"/>
                  </a:cubicBezTo>
                  <a:cubicBezTo>
                    <a:pt x="336" y="532"/>
                    <a:pt x="405" y="503"/>
                    <a:pt x="454" y="454"/>
                  </a:cubicBezTo>
                  <a:cubicBezTo>
                    <a:pt x="503" y="405"/>
                    <a:pt x="532" y="336"/>
                    <a:pt x="532" y="266"/>
                  </a:cubicBezTo>
                  <a:cubicBezTo>
                    <a:pt x="532" y="195"/>
                    <a:pt x="503" y="128"/>
                    <a:pt x="454" y="78"/>
                  </a:cubicBezTo>
                  <a:cubicBezTo>
                    <a:pt x="405" y="28"/>
                    <a:pt x="336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41"/>
            <p:cNvSpPr/>
            <p:nvPr/>
          </p:nvSpPr>
          <p:spPr>
            <a:xfrm>
              <a:off x="1246535" y="1431577"/>
              <a:ext cx="525871" cy="601957"/>
            </a:xfrm>
            <a:custGeom>
              <a:avLst/>
              <a:gdLst/>
              <a:ahLst/>
              <a:cxnLst/>
              <a:rect l="l" t="t" r="r" b="b"/>
              <a:pathLst>
                <a:path w="15855" h="18149" extrusionOk="0">
                  <a:moveTo>
                    <a:pt x="6931" y="1864"/>
                  </a:moveTo>
                  <a:cubicBezTo>
                    <a:pt x="6946" y="1864"/>
                    <a:pt x="6963" y="1865"/>
                    <a:pt x="6978" y="1865"/>
                  </a:cubicBezTo>
                  <a:lnTo>
                    <a:pt x="6978" y="2585"/>
                  </a:lnTo>
                  <a:lnTo>
                    <a:pt x="5137" y="2585"/>
                  </a:lnTo>
                  <a:lnTo>
                    <a:pt x="5137" y="1865"/>
                  </a:lnTo>
                  <a:cubicBezTo>
                    <a:pt x="5153" y="1864"/>
                    <a:pt x="5169" y="1864"/>
                    <a:pt x="5185" y="1864"/>
                  </a:cubicBezTo>
                  <a:close/>
                  <a:moveTo>
                    <a:pt x="15323" y="532"/>
                  </a:moveTo>
                  <a:lnTo>
                    <a:pt x="15323" y="3925"/>
                  </a:lnTo>
                  <a:lnTo>
                    <a:pt x="11009" y="3925"/>
                  </a:lnTo>
                  <a:cubicBezTo>
                    <a:pt x="10933" y="3925"/>
                    <a:pt x="10860" y="3958"/>
                    <a:pt x="10809" y="4016"/>
                  </a:cubicBezTo>
                  <a:lnTo>
                    <a:pt x="10263" y="4640"/>
                  </a:lnTo>
                  <a:lnTo>
                    <a:pt x="10263" y="532"/>
                  </a:lnTo>
                  <a:close/>
                  <a:moveTo>
                    <a:pt x="11140" y="6825"/>
                  </a:moveTo>
                  <a:cubicBezTo>
                    <a:pt x="11384" y="6825"/>
                    <a:pt x="11583" y="7023"/>
                    <a:pt x="11583" y="7268"/>
                  </a:cubicBezTo>
                  <a:lnTo>
                    <a:pt x="11583" y="9382"/>
                  </a:lnTo>
                  <a:cubicBezTo>
                    <a:pt x="11583" y="9626"/>
                    <a:pt x="11384" y="9824"/>
                    <a:pt x="11140" y="9824"/>
                  </a:cubicBezTo>
                  <a:lnTo>
                    <a:pt x="10986" y="9824"/>
                  </a:lnTo>
                  <a:cubicBezTo>
                    <a:pt x="10995" y="9711"/>
                    <a:pt x="11000" y="9595"/>
                    <a:pt x="11000" y="9479"/>
                  </a:cubicBezTo>
                  <a:lnTo>
                    <a:pt x="11000" y="6825"/>
                  </a:lnTo>
                  <a:close/>
                  <a:moveTo>
                    <a:pt x="8826" y="5935"/>
                  </a:moveTo>
                  <a:cubicBezTo>
                    <a:pt x="9221" y="5935"/>
                    <a:pt x="9543" y="6256"/>
                    <a:pt x="9543" y="6651"/>
                  </a:cubicBezTo>
                  <a:lnTo>
                    <a:pt x="9543" y="9287"/>
                  </a:lnTo>
                  <a:cubicBezTo>
                    <a:pt x="9543" y="9681"/>
                    <a:pt x="9222" y="10003"/>
                    <a:pt x="8826" y="10003"/>
                  </a:cubicBezTo>
                  <a:lnTo>
                    <a:pt x="8245" y="10003"/>
                  </a:lnTo>
                  <a:cubicBezTo>
                    <a:pt x="8153" y="9545"/>
                    <a:pt x="7747" y="9200"/>
                    <a:pt x="7263" y="9200"/>
                  </a:cubicBezTo>
                  <a:lnTo>
                    <a:pt x="4940" y="9200"/>
                  </a:lnTo>
                  <a:cubicBezTo>
                    <a:pt x="4454" y="9200"/>
                    <a:pt x="4049" y="9545"/>
                    <a:pt x="3957" y="10003"/>
                  </a:cubicBezTo>
                  <a:lnTo>
                    <a:pt x="3376" y="10003"/>
                  </a:lnTo>
                  <a:cubicBezTo>
                    <a:pt x="2981" y="10003"/>
                    <a:pt x="2660" y="9681"/>
                    <a:pt x="2660" y="9287"/>
                  </a:cubicBezTo>
                  <a:lnTo>
                    <a:pt x="2660" y="6651"/>
                  </a:lnTo>
                  <a:cubicBezTo>
                    <a:pt x="2660" y="6256"/>
                    <a:pt x="2981" y="5935"/>
                    <a:pt x="3376" y="5935"/>
                  </a:cubicBezTo>
                  <a:close/>
                  <a:moveTo>
                    <a:pt x="7263" y="9731"/>
                  </a:moveTo>
                  <a:cubicBezTo>
                    <a:pt x="7522" y="9731"/>
                    <a:pt x="7734" y="9942"/>
                    <a:pt x="7734" y="10202"/>
                  </a:cubicBezTo>
                  <a:cubicBezTo>
                    <a:pt x="7734" y="10462"/>
                    <a:pt x="7522" y="10673"/>
                    <a:pt x="7263" y="10673"/>
                  </a:cubicBezTo>
                  <a:lnTo>
                    <a:pt x="4940" y="10673"/>
                  </a:lnTo>
                  <a:cubicBezTo>
                    <a:pt x="4680" y="10673"/>
                    <a:pt x="4469" y="10462"/>
                    <a:pt x="4469" y="10202"/>
                  </a:cubicBezTo>
                  <a:cubicBezTo>
                    <a:pt x="4469" y="9942"/>
                    <a:pt x="4680" y="9731"/>
                    <a:pt x="4940" y="9731"/>
                  </a:cubicBezTo>
                  <a:close/>
                  <a:moveTo>
                    <a:pt x="2619" y="2962"/>
                  </a:moveTo>
                  <a:lnTo>
                    <a:pt x="2619" y="5660"/>
                  </a:lnTo>
                  <a:cubicBezTo>
                    <a:pt x="2321" y="5889"/>
                    <a:pt x="2128" y="6248"/>
                    <a:pt x="2128" y="6651"/>
                  </a:cubicBezTo>
                  <a:lnTo>
                    <a:pt x="2128" y="9287"/>
                  </a:lnTo>
                  <a:cubicBezTo>
                    <a:pt x="2128" y="9691"/>
                    <a:pt x="2321" y="10050"/>
                    <a:pt x="2619" y="10278"/>
                  </a:cubicBezTo>
                  <a:lnTo>
                    <a:pt x="2619" y="11900"/>
                  </a:lnTo>
                  <a:cubicBezTo>
                    <a:pt x="2017" y="11269"/>
                    <a:pt x="1646" y="10417"/>
                    <a:pt x="1646" y="9479"/>
                  </a:cubicBezTo>
                  <a:lnTo>
                    <a:pt x="1646" y="5383"/>
                  </a:lnTo>
                  <a:cubicBezTo>
                    <a:pt x="1646" y="4446"/>
                    <a:pt x="2017" y="3594"/>
                    <a:pt x="2619" y="2962"/>
                  </a:cubicBezTo>
                  <a:close/>
                  <a:moveTo>
                    <a:pt x="7510" y="1911"/>
                  </a:moveTo>
                  <a:cubicBezTo>
                    <a:pt x="8044" y="1999"/>
                    <a:pt x="8539" y="2207"/>
                    <a:pt x="8965" y="2506"/>
                  </a:cubicBezTo>
                  <a:lnTo>
                    <a:pt x="8965" y="3403"/>
                  </a:lnTo>
                  <a:cubicBezTo>
                    <a:pt x="8965" y="3550"/>
                    <a:pt x="9083" y="3669"/>
                    <a:pt x="9230" y="3669"/>
                  </a:cubicBezTo>
                  <a:cubicBezTo>
                    <a:pt x="9378" y="3669"/>
                    <a:pt x="9496" y="3550"/>
                    <a:pt x="9496" y="3403"/>
                  </a:cubicBezTo>
                  <a:lnTo>
                    <a:pt x="9496" y="2962"/>
                  </a:lnTo>
                  <a:cubicBezTo>
                    <a:pt x="9579" y="3050"/>
                    <a:pt x="9657" y="3140"/>
                    <a:pt x="9730" y="3234"/>
                  </a:cubicBezTo>
                  <a:lnTo>
                    <a:pt x="9730" y="5128"/>
                  </a:lnTo>
                  <a:cubicBezTo>
                    <a:pt x="9730" y="5386"/>
                    <a:pt x="9898" y="5503"/>
                    <a:pt x="10054" y="5503"/>
                  </a:cubicBezTo>
                  <a:cubicBezTo>
                    <a:pt x="10126" y="5503"/>
                    <a:pt x="10235" y="5478"/>
                    <a:pt x="10340" y="5358"/>
                  </a:cubicBezTo>
                  <a:lnTo>
                    <a:pt x="10464" y="5216"/>
                  </a:lnTo>
                  <a:cubicBezTo>
                    <a:pt x="10467" y="5272"/>
                    <a:pt x="10468" y="5327"/>
                    <a:pt x="10468" y="5383"/>
                  </a:cubicBezTo>
                  <a:lnTo>
                    <a:pt x="10468" y="9479"/>
                  </a:lnTo>
                  <a:lnTo>
                    <a:pt x="10469" y="9479"/>
                  </a:lnTo>
                  <a:cubicBezTo>
                    <a:pt x="10469" y="10416"/>
                    <a:pt x="10098" y="11269"/>
                    <a:pt x="9497" y="11900"/>
                  </a:cubicBezTo>
                  <a:lnTo>
                    <a:pt x="9497" y="10339"/>
                  </a:lnTo>
                  <a:cubicBezTo>
                    <a:pt x="9844" y="10117"/>
                    <a:pt x="10075" y="9729"/>
                    <a:pt x="10075" y="9286"/>
                  </a:cubicBezTo>
                  <a:lnTo>
                    <a:pt x="10075" y="6651"/>
                  </a:lnTo>
                  <a:cubicBezTo>
                    <a:pt x="10075" y="6210"/>
                    <a:pt x="9844" y="5821"/>
                    <a:pt x="9497" y="5599"/>
                  </a:cubicBezTo>
                  <a:lnTo>
                    <a:pt x="9497" y="4892"/>
                  </a:lnTo>
                  <a:cubicBezTo>
                    <a:pt x="9497" y="4745"/>
                    <a:pt x="9378" y="4626"/>
                    <a:pt x="9231" y="4626"/>
                  </a:cubicBezTo>
                  <a:cubicBezTo>
                    <a:pt x="9083" y="4626"/>
                    <a:pt x="8965" y="4745"/>
                    <a:pt x="8965" y="4892"/>
                  </a:cubicBezTo>
                  <a:lnTo>
                    <a:pt x="8965" y="5411"/>
                  </a:lnTo>
                  <a:cubicBezTo>
                    <a:pt x="8919" y="5406"/>
                    <a:pt x="8873" y="5403"/>
                    <a:pt x="8826" y="5403"/>
                  </a:cubicBezTo>
                  <a:lnTo>
                    <a:pt x="3376" y="5403"/>
                  </a:lnTo>
                  <a:cubicBezTo>
                    <a:pt x="3299" y="5403"/>
                    <a:pt x="3223" y="5410"/>
                    <a:pt x="3151" y="5424"/>
                  </a:cubicBezTo>
                  <a:lnTo>
                    <a:pt x="3151" y="2504"/>
                  </a:lnTo>
                  <a:cubicBezTo>
                    <a:pt x="3577" y="2207"/>
                    <a:pt x="4070" y="1999"/>
                    <a:pt x="4605" y="1911"/>
                  </a:cubicBezTo>
                  <a:lnTo>
                    <a:pt x="4605" y="2608"/>
                  </a:lnTo>
                  <a:cubicBezTo>
                    <a:pt x="4605" y="2888"/>
                    <a:pt x="4833" y="3115"/>
                    <a:pt x="5114" y="3115"/>
                  </a:cubicBezTo>
                  <a:lnTo>
                    <a:pt x="7001" y="3115"/>
                  </a:lnTo>
                  <a:cubicBezTo>
                    <a:pt x="7282" y="3115"/>
                    <a:pt x="7510" y="2887"/>
                    <a:pt x="7510" y="2608"/>
                  </a:cubicBezTo>
                  <a:lnTo>
                    <a:pt x="7510" y="1911"/>
                  </a:lnTo>
                  <a:close/>
                  <a:moveTo>
                    <a:pt x="3151" y="10514"/>
                  </a:moveTo>
                  <a:cubicBezTo>
                    <a:pt x="3223" y="10527"/>
                    <a:pt x="3299" y="10535"/>
                    <a:pt x="3376" y="10535"/>
                  </a:cubicBezTo>
                  <a:lnTo>
                    <a:pt x="3993" y="10535"/>
                  </a:lnTo>
                  <a:cubicBezTo>
                    <a:pt x="4131" y="10925"/>
                    <a:pt x="4504" y="11205"/>
                    <a:pt x="4939" y="11205"/>
                  </a:cubicBezTo>
                  <a:lnTo>
                    <a:pt x="7263" y="11205"/>
                  </a:lnTo>
                  <a:cubicBezTo>
                    <a:pt x="7699" y="11205"/>
                    <a:pt x="8071" y="10925"/>
                    <a:pt x="8208" y="10535"/>
                  </a:cubicBezTo>
                  <a:lnTo>
                    <a:pt x="8826" y="10535"/>
                  </a:lnTo>
                  <a:cubicBezTo>
                    <a:pt x="8873" y="10535"/>
                    <a:pt x="8919" y="10533"/>
                    <a:pt x="8965" y="10527"/>
                  </a:cubicBezTo>
                  <a:lnTo>
                    <a:pt x="8965" y="12357"/>
                  </a:lnTo>
                  <a:cubicBezTo>
                    <a:pt x="8389" y="12761"/>
                    <a:pt x="7688" y="12999"/>
                    <a:pt x="6931" y="12999"/>
                  </a:cubicBezTo>
                  <a:lnTo>
                    <a:pt x="5185" y="12999"/>
                  </a:lnTo>
                  <a:cubicBezTo>
                    <a:pt x="4428" y="12999"/>
                    <a:pt x="3727" y="12761"/>
                    <a:pt x="3151" y="12357"/>
                  </a:cubicBezTo>
                  <a:lnTo>
                    <a:pt x="3151" y="10514"/>
                  </a:lnTo>
                  <a:close/>
                  <a:moveTo>
                    <a:pt x="7516" y="13489"/>
                  </a:moveTo>
                  <a:lnTo>
                    <a:pt x="7516" y="14261"/>
                  </a:lnTo>
                  <a:lnTo>
                    <a:pt x="4599" y="14261"/>
                  </a:lnTo>
                  <a:lnTo>
                    <a:pt x="4599" y="13489"/>
                  </a:lnTo>
                  <a:cubicBezTo>
                    <a:pt x="4790" y="13515"/>
                    <a:pt x="4986" y="13531"/>
                    <a:pt x="5185" y="13531"/>
                  </a:cubicBezTo>
                  <a:lnTo>
                    <a:pt x="6931" y="13531"/>
                  </a:lnTo>
                  <a:cubicBezTo>
                    <a:pt x="7129" y="13531"/>
                    <a:pt x="7325" y="13515"/>
                    <a:pt x="7516" y="13489"/>
                  </a:cubicBezTo>
                  <a:close/>
                  <a:moveTo>
                    <a:pt x="9365" y="16295"/>
                  </a:moveTo>
                  <a:cubicBezTo>
                    <a:pt x="9631" y="16295"/>
                    <a:pt x="9849" y="16509"/>
                    <a:pt x="9849" y="16774"/>
                  </a:cubicBezTo>
                  <a:lnTo>
                    <a:pt x="9849" y="17618"/>
                  </a:lnTo>
                  <a:lnTo>
                    <a:pt x="2267" y="17618"/>
                  </a:lnTo>
                  <a:lnTo>
                    <a:pt x="2267" y="16774"/>
                  </a:lnTo>
                  <a:cubicBezTo>
                    <a:pt x="2267" y="16509"/>
                    <a:pt x="2483" y="16295"/>
                    <a:pt x="2750" y="16295"/>
                  </a:cubicBezTo>
                  <a:close/>
                  <a:moveTo>
                    <a:pt x="10215" y="0"/>
                  </a:moveTo>
                  <a:cubicBezTo>
                    <a:pt x="9948" y="0"/>
                    <a:pt x="9731" y="217"/>
                    <a:pt x="9731" y="484"/>
                  </a:cubicBezTo>
                  <a:lnTo>
                    <a:pt x="9731" y="2447"/>
                  </a:lnTo>
                  <a:cubicBezTo>
                    <a:pt x="9001" y="1757"/>
                    <a:pt x="8014" y="1332"/>
                    <a:pt x="6931" y="1332"/>
                  </a:cubicBezTo>
                  <a:lnTo>
                    <a:pt x="5185" y="1332"/>
                  </a:lnTo>
                  <a:cubicBezTo>
                    <a:pt x="2940" y="1332"/>
                    <a:pt x="1115" y="3149"/>
                    <a:pt x="1115" y="5383"/>
                  </a:cubicBezTo>
                  <a:lnTo>
                    <a:pt x="1115" y="6293"/>
                  </a:lnTo>
                  <a:lnTo>
                    <a:pt x="975" y="6293"/>
                  </a:lnTo>
                  <a:cubicBezTo>
                    <a:pt x="438" y="6293"/>
                    <a:pt x="0" y="6731"/>
                    <a:pt x="0" y="7268"/>
                  </a:cubicBezTo>
                  <a:lnTo>
                    <a:pt x="0" y="7657"/>
                  </a:lnTo>
                  <a:cubicBezTo>
                    <a:pt x="0" y="7803"/>
                    <a:pt x="120" y="7923"/>
                    <a:pt x="266" y="7923"/>
                  </a:cubicBezTo>
                  <a:cubicBezTo>
                    <a:pt x="413" y="7923"/>
                    <a:pt x="532" y="7803"/>
                    <a:pt x="532" y="7657"/>
                  </a:cubicBezTo>
                  <a:lnTo>
                    <a:pt x="532" y="7269"/>
                  </a:lnTo>
                  <a:cubicBezTo>
                    <a:pt x="532" y="7024"/>
                    <a:pt x="730" y="6825"/>
                    <a:pt x="975" y="6825"/>
                  </a:cubicBezTo>
                  <a:lnTo>
                    <a:pt x="1115" y="6825"/>
                  </a:lnTo>
                  <a:lnTo>
                    <a:pt x="1115" y="9479"/>
                  </a:lnTo>
                  <a:cubicBezTo>
                    <a:pt x="1115" y="9595"/>
                    <a:pt x="1120" y="9711"/>
                    <a:pt x="1130" y="9825"/>
                  </a:cubicBezTo>
                  <a:lnTo>
                    <a:pt x="975" y="9825"/>
                  </a:lnTo>
                  <a:cubicBezTo>
                    <a:pt x="730" y="9825"/>
                    <a:pt x="532" y="9626"/>
                    <a:pt x="532" y="9382"/>
                  </a:cubicBezTo>
                  <a:lnTo>
                    <a:pt x="532" y="9040"/>
                  </a:lnTo>
                  <a:cubicBezTo>
                    <a:pt x="532" y="8893"/>
                    <a:pt x="413" y="8774"/>
                    <a:pt x="266" y="8774"/>
                  </a:cubicBezTo>
                  <a:cubicBezTo>
                    <a:pt x="120" y="8774"/>
                    <a:pt x="0" y="8893"/>
                    <a:pt x="0" y="9040"/>
                  </a:cubicBezTo>
                  <a:lnTo>
                    <a:pt x="0" y="9382"/>
                  </a:lnTo>
                  <a:cubicBezTo>
                    <a:pt x="0" y="9920"/>
                    <a:pt x="438" y="10356"/>
                    <a:pt x="975" y="10356"/>
                  </a:cubicBezTo>
                  <a:lnTo>
                    <a:pt x="1211" y="10356"/>
                  </a:lnTo>
                  <a:cubicBezTo>
                    <a:pt x="1534" y="11808"/>
                    <a:pt x="2642" y="12970"/>
                    <a:pt x="4067" y="13376"/>
                  </a:cubicBezTo>
                  <a:lnTo>
                    <a:pt x="4067" y="14261"/>
                  </a:lnTo>
                  <a:lnTo>
                    <a:pt x="1363" y="14261"/>
                  </a:lnTo>
                  <a:cubicBezTo>
                    <a:pt x="630" y="14261"/>
                    <a:pt x="33" y="14854"/>
                    <a:pt x="33" y="15585"/>
                  </a:cubicBezTo>
                  <a:lnTo>
                    <a:pt x="33" y="17883"/>
                  </a:lnTo>
                  <a:cubicBezTo>
                    <a:pt x="33" y="18030"/>
                    <a:pt x="152" y="18149"/>
                    <a:pt x="299" y="18149"/>
                  </a:cubicBezTo>
                  <a:lnTo>
                    <a:pt x="11816" y="18149"/>
                  </a:lnTo>
                  <a:cubicBezTo>
                    <a:pt x="11963" y="18149"/>
                    <a:pt x="12082" y="18030"/>
                    <a:pt x="12082" y="17883"/>
                  </a:cubicBezTo>
                  <a:lnTo>
                    <a:pt x="12082" y="15585"/>
                  </a:lnTo>
                  <a:cubicBezTo>
                    <a:pt x="12082" y="14854"/>
                    <a:pt x="11486" y="14261"/>
                    <a:pt x="10753" y="14261"/>
                  </a:cubicBezTo>
                  <a:lnTo>
                    <a:pt x="10054" y="14261"/>
                  </a:lnTo>
                  <a:cubicBezTo>
                    <a:pt x="9908" y="14261"/>
                    <a:pt x="9788" y="14380"/>
                    <a:pt x="9788" y="14527"/>
                  </a:cubicBezTo>
                  <a:cubicBezTo>
                    <a:pt x="9788" y="14673"/>
                    <a:pt x="9908" y="14793"/>
                    <a:pt x="10054" y="14793"/>
                  </a:cubicBezTo>
                  <a:lnTo>
                    <a:pt x="10753" y="14793"/>
                  </a:lnTo>
                  <a:cubicBezTo>
                    <a:pt x="11192" y="14793"/>
                    <a:pt x="11550" y="15148"/>
                    <a:pt x="11550" y="15584"/>
                  </a:cubicBezTo>
                  <a:lnTo>
                    <a:pt x="11550" y="17617"/>
                  </a:lnTo>
                  <a:lnTo>
                    <a:pt x="10380" y="17617"/>
                  </a:lnTo>
                  <a:lnTo>
                    <a:pt x="10380" y="16774"/>
                  </a:lnTo>
                  <a:cubicBezTo>
                    <a:pt x="10380" y="16216"/>
                    <a:pt x="9925" y="15762"/>
                    <a:pt x="9364" y="15762"/>
                  </a:cubicBezTo>
                  <a:lnTo>
                    <a:pt x="2750" y="15762"/>
                  </a:lnTo>
                  <a:cubicBezTo>
                    <a:pt x="2191" y="15762"/>
                    <a:pt x="1735" y="16216"/>
                    <a:pt x="1735" y="16774"/>
                  </a:cubicBezTo>
                  <a:lnTo>
                    <a:pt x="1735" y="17617"/>
                  </a:lnTo>
                  <a:lnTo>
                    <a:pt x="564" y="17617"/>
                  </a:lnTo>
                  <a:lnTo>
                    <a:pt x="564" y="15584"/>
                  </a:lnTo>
                  <a:cubicBezTo>
                    <a:pt x="564" y="15148"/>
                    <a:pt x="923" y="14793"/>
                    <a:pt x="1363" y="14793"/>
                  </a:cubicBezTo>
                  <a:lnTo>
                    <a:pt x="8495" y="14793"/>
                  </a:lnTo>
                  <a:cubicBezTo>
                    <a:pt x="8642" y="14793"/>
                    <a:pt x="8761" y="14673"/>
                    <a:pt x="8761" y="14527"/>
                  </a:cubicBezTo>
                  <a:cubicBezTo>
                    <a:pt x="8761" y="14380"/>
                    <a:pt x="8642" y="14261"/>
                    <a:pt x="8495" y="14261"/>
                  </a:cubicBezTo>
                  <a:lnTo>
                    <a:pt x="8048" y="14261"/>
                  </a:lnTo>
                  <a:lnTo>
                    <a:pt x="8048" y="13375"/>
                  </a:lnTo>
                  <a:cubicBezTo>
                    <a:pt x="9473" y="12969"/>
                    <a:pt x="10581" y="11808"/>
                    <a:pt x="10904" y="10356"/>
                  </a:cubicBezTo>
                  <a:lnTo>
                    <a:pt x="11140" y="10356"/>
                  </a:lnTo>
                  <a:cubicBezTo>
                    <a:pt x="11678" y="10356"/>
                    <a:pt x="12115" y="9919"/>
                    <a:pt x="12115" y="9382"/>
                  </a:cubicBezTo>
                  <a:lnTo>
                    <a:pt x="12115" y="7268"/>
                  </a:lnTo>
                  <a:cubicBezTo>
                    <a:pt x="12115" y="6731"/>
                    <a:pt x="11678" y="6293"/>
                    <a:pt x="11140" y="6293"/>
                  </a:cubicBezTo>
                  <a:lnTo>
                    <a:pt x="11001" y="6293"/>
                  </a:lnTo>
                  <a:lnTo>
                    <a:pt x="11001" y="5383"/>
                  </a:lnTo>
                  <a:cubicBezTo>
                    <a:pt x="11001" y="5142"/>
                    <a:pt x="10978" y="4906"/>
                    <a:pt x="10937" y="4676"/>
                  </a:cubicBezTo>
                  <a:lnTo>
                    <a:pt x="11130" y="4457"/>
                  </a:lnTo>
                  <a:lnTo>
                    <a:pt x="15370" y="4457"/>
                  </a:lnTo>
                  <a:cubicBezTo>
                    <a:pt x="15637" y="4457"/>
                    <a:pt x="15854" y="4240"/>
                    <a:pt x="15854" y="3973"/>
                  </a:cubicBezTo>
                  <a:lnTo>
                    <a:pt x="15854" y="484"/>
                  </a:lnTo>
                  <a:cubicBezTo>
                    <a:pt x="15854" y="217"/>
                    <a:pt x="15637" y="0"/>
                    <a:pt x="153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41"/>
            <p:cNvSpPr/>
            <p:nvPr/>
          </p:nvSpPr>
          <p:spPr>
            <a:xfrm>
              <a:off x="1696552" y="1465541"/>
              <a:ext cx="39934" cy="17678"/>
            </a:xfrm>
            <a:custGeom>
              <a:avLst/>
              <a:gdLst/>
              <a:ahLst/>
              <a:cxnLst/>
              <a:rect l="l" t="t" r="r" b="b"/>
              <a:pathLst>
                <a:path w="1204" h="533" extrusionOk="0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cubicBezTo>
                    <a:pt x="1" y="414"/>
                    <a:pt x="120" y="533"/>
                    <a:pt x="267" y="533"/>
                  </a:cubicBezTo>
                  <a:lnTo>
                    <a:pt x="937" y="533"/>
                  </a:lnTo>
                  <a:cubicBezTo>
                    <a:pt x="1084" y="533"/>
                    <a:pt x="1203" y="414"/>
                    <a:pt x="1203" y="267"/>
                  </a:cubicBezTo>
                  <a:cubicBezTo>
                    <a:pt x="1203" y="120"/>
                    <a:pt x="1084" y="1"/>
                    <a:pt x="9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41"/>
            <p:cNvSpPr/>
            <p:nvPr/>
          </p:nvSpPr>
          <p:spPr>
            <a:xfrm>
              <a:off x="1605209" y="1495922"/>
              <a:ext cx="131277" cy="17678"/>
            </a:xfrm>
            <a:custGeom>
              <a:avLst/>
              <a:gdLst/>
              <a:ahLst/>
              <a:cxnLst/>
              <a:rect l="l" t="t" r="r" b="b"/>
              <a:pathLst>
                <a:path w="3958" h="533" extrusionOk="0"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cubicBezTo>
                    <a:pt x="0" y="414"/>
                    <a:pt x="119" y="533"/>
                    <a:pt x="266" y="533"/>
                  </a:cubicBezTo>
                  <a:lnTo>
                    <a:pt x="3691" y="533"/>
                  </a:lnTo>
                  <a:cubicBezTo>
                    <a:pt x="3838" y="533"/>
                    <a:pt x="3957" y="414"/>
                    <a:pt x="3957" y="267"/>
                  </a:cubicBezTo>
                  <a:cubicBezTo>
                    <a:pt x="3957" y="120"/>
                    <a:pt x="3838" y="1"/>
                    <a:pt x="36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41"/>
            <p:cNvSpPr/>
            <p:nvPr/>
          </p:nvSpPr>
          <p:spPr>
            <a:xfrm>
              <a:off x="1605209" y="1527730"/>
              <a:ext cx="131277" cy="17678"/>
            </a:xfrm>
            <a:custGeom>
              <a:avLst/>
              <a:gdLst/>
              <a:ahLst/>
              <a:cxnLst/>
              <a:rect l="l" t="t" r="r" b="b"/>
              <a:pathLst>
                <a:path w="3958" h="533" extrusionOk="0"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cubicBezTo>
                    <a:pt x="0" y="414"/>
                    <a:pt x="119" y="533"/>
                    <a:pt x="266" y="533"/>
                  </a:cubicBezTo>
                  <a:lnTo>
                    <a:pt x="3691" y="533"/>
                  </a:lnTo>
                  <a:cubicBezTo>
                    <a:pt x="3838" y="533"/>
                    <a:pt x="3957" y="414"/>
                    <a:pt x="3957" y="267"/>
                  </a:cubicBezTo>
                  <a:cubicBezTo>
                    <a:pt x="3957" y="120"/>
                    <a:pt x="3838" y="1"/>
                    <a:pt x="36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41"/>
            <p:cNvSpPr/>
            <p:nvPr/>
          </p:nvSpPr>
          <p:spPr>
            <a:xfrm>
              <a:off x="1605209" y="1465541"/>
              <a:ext cx="79768" cy="17678"/>
            </a:xfrm>
            <a:custGeom>
              <a:avLst/>
              <a:gdLst/>
              <a:ahLst/>
              <a:cxnLst/>
              <a:rect l="l" t="t" r="r" b="b"/>
              <a:pathLst>
                <a:path w="2405" h="533" extrusionOk="0"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cubicBezTo>
                    <a:pt x="0" y="414"/>
                    <a:pt x="119" y="533"/>
                    <a:pt x="266" y="533"/>
                  </a:cubicBezTo>
                  <a:lnTo>
                    <a:pt x="2139" y="533"/>
                  </a:lnTo>
                  <a:cubicBezTo>
                    <a:pt x="2286" y="533"/>
                    <a:pt x="2405" y="414"/>
                    <a:pt x="2405" y="267"/>
                  </a:cubicBezTo>
                  <a:cubicBezTo>
                    <a:pt x="2405" y="120"/>
                    <a:pt x="2286" y="1"/>
                    <a:pt x="21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97" name="Google Shape;1497;p41"/>
          <p:cNvGrpSpPr/>
          <p:nvPr/>
        </p:nvGrpSpPr>
        <p:grpSpPr>
          <a:xfrm>
            <a:off x="7345327" y="3430841"/>
            <a:ext cx="364212" cy="457211"/>
            <a:chOff x="2636386" y="3145176"/>
            <a:chExt cx="478408" cy="601990"/>
          </a:xfrm>
        </p:grpSpPr>
        <p:sp>
          <p:nvSpPr>
            <p:cNvPr id="1498" name="Google Shape;1498;p41"/>
            <p:cNvSpPr/>
            <p:nvPr/>
          </p:nvSpPr>
          <p:spPr>
            <a:xfrm>
              <a:off x="2849653" y="3556785"/>
              <a:ext cx="51874" cy="17678"/>
            </a:xfrm>
            <a:custGeom>
              <a:avLst/>
              <a:gdLst/>
              <a:ahLst/>
              <a:cxnLst/>
              <a:rect l="l" t="t" r="r" b="b"/>
              <a:pathLst>
                <a:path w="1564" h="533" extrusionOk="0">
                  <a:moveTo>
                    <a:pt x="266" y="0"/>
                  </a:moveTo>
                  <a:cubicBezTo>
                    <a:pt x="119" y="0"/>
                    <a:pt x="0" y="119"/>
                    <a:pt x="0" y="266"/>
                  </a:cubicBezTo>
                  <a:cubicBezTo>
                    <a:pt x="0" y="413"/>
                    <a:pt x="119" y="532"/>
                    <a:pt x="266" y="532"/>
                  </a:cubicBezTo>
                  <a:lnTo>
                    <a:pt x="1297" y="532"/>
                  </a:lnTo>
                  <a:cubicBezTo>
                    <a:pt x="1444" y="532"/>
                    <a:pt x="1563" y="413"/>
                    <a:pt x="1563" y="266"/>
                  </a:cubicBezTo>
                  <a:cubicBezTo>
                    <a:pt x="1563" y="119"/>
                    <a:pt x="1444" y="0"/>
                    <a:pt x="12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41"/>
            <p:cNvSpPr/>
            <p:nvPr/>
          </p:nvSpPr>
          <p:spPr>
            <a:xfrm>
              <a:off x="2895093" y="3384513"/>
              <a:ext cx="120232" cy="79171"/>
            </a:xfrm>
            <a:custGeom>
              <a:avLst/>
              <a:gdLst/>
              <a:ahLst/>
              <a:cxnLst/>
              <a:rect l="l" t="t" r="r" b="b"/>
              <a:pathLst>
                <a:path w="3625" h="2387" extrusionOk="0">
                  <a:moveTo>
                    <a:pt x="1812" y="965"/>
                  </a:moveTo>
                  <a:cubicBezTo>
                    <a:pt x="1939" y="965"/>
                    <a:pt x="2041" y="1068"/>
                    <a:pt x="2041" y="1194"/>
                  </a:cubicBezTo>
                  <a:cubicBezTo>
                    <a:pt x="2041" y="1319"/>
                    <a:pt x="1939" y="1422"/>
                    <a:pt x="1812" y="1422"/>
                  </a:cubicBezTo>
                  <a:cubicBezTo>
                    <a:pt x="1685" y="1422"/>
                    <a:pt x="1582" y="1319"/>
                    <a:pt x="1582" y="1194"/>
                  </a:cubicBezTo>
                  <a:cubicBezTo>
                    <a:pt x="1582" y="1067"/>
                    <a:pt x="1685" y="965"/>
                    <a:pt x="1812" y="965"/>
                  </a:cubicBezTo>
                  <a:close/>
                  <a:moveTo>
                    <a:pt x="2306" y="617"/>
                  </a:moveTo>
                  <a:lnTo>
                    <a:pt x="2306" y="617"/>
                  </a:lnTo>
                  <a:cubicBezTo>
                    <a:pt x="2607" y="722"/>
                    <a:pt x="2870" y="921"/>
                    <a:pt x="3055" y="1194"/>
                  </a:cubicBezTo>
                  <a:cubicBezTo>
                    <a:pt x="2870" y="1466"/>
                    <a:pt x="2608" y="1665"/>
                    <a:pt x="2306" y="1770"/>
                  </a:cubicBezTo>
                  <a:cubicBezTo>
                    <a:pt x="2469" y="1630"/>
                    <a:pt x="2573" y="1424"/>
                    <a:pt x="2573" y="1193"/>
                  </a:cubicBezTo>
                  <a:cubicBezTo>
                    <a:pt x="2573" y="963"/>
                    <a:pt x="2469" y="757"/>
                    <a:pt x="2306" y="617"/>
                  </a:cubicBezTo>
                  <a:close/>
                  <a:moveTo>
                    <a:pt x="1317" y="617"/>
                  </a:moveTo>
                  <a:lnTo>
                    <a:pt x="1317" y="617"/>
                  </a:lnTo>
                  <a:cubicBezTo>
                    <a:pt x="1154" y="757"/>
                    <a:pt x="1050" y="963"/>
                    <a:pt x="1050" y="1194"/>
                  </a:cubicBezTo>
                  <a:cubicBezTo>
                    <a:pt x="1050" y="1424"/>
                    <a:pt x="1154" y="1631"/>
                    <a:pt x="1317" y="1771"/>
                  </a:cubicBezTo>
                  <a:cubicBezTo>
                    <a:pt x="1017" y="1666"/>
                    <a:pt x="754" y="1466"/>
                    <a:pt x="569" y="1194"/>
                  </a:cubicBezTo>
                  <a:cubicBezTo>
                    <a:pt x="754" y="921"/>
                    <a:pt x="1017" y="721"/>
                    <a:pt x="1317" y="617"/>
                  </a:cubicBezTo>
                  <a:close/>
                  <a:moveTo>
                    <a:pt x="1812" y="1"/>
                  </a:moveTo>
                  <a:cubicBezTo>
                    <a:pt x="1109" y="1"/>
                    <a:pt x="465" y="357"/>
                    <a:pt x="91" y="954"/>
                  </a:cubicBezTo>
                  <a:cubicBezTo>
                    <a:pt x="0" y="1100"/>
                    <a:pt x="0" y="1287"/>
                    <a:pt x="91" y="1433"/>
                  </a:cubicBezTo>
                  <a:cubicBezTo>
                    <a:pt x="465" y="2030"/>
                    <a:pt x="1109" y="2386"/>
                    <a:pt x="1812" y="2386"/>
                  </a:cubicBezTo>
                  <a:cubicBezTo>
                    <a:pt x="2516" y="2386"/>
                    <a:pt x="3158" y="2030"/>
                    <a:pt x="3532" y="1433"/>
                  </a:cubicBezTo>
                  <a:cubicBezTo>
                    <a:pt x="3624" y="1287"/>
                    <a:pt x="3624" y="1100"/>
                    <a:pt x="3532" y="954"/>
                  </a:cubicBezTo>
                  <a:cubicBezTo>
                    <a:pt x="3158" y="357"/>
                    <a:pt x="2515" y="1"/>
                    <a:pt x="18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41"/>
            <p:cNvSpPr/>
            <p:nvPr/>
          </p:nvSpPr>
          <p:spPr>
            <a:xfrm>
              <a:off x="2893335" y="3344745"/>
              <a:ext cx="115821" cy="29121"/>
            </a:xfrm>
            <a:custGeom>
              <a:avLst/>
              <a:gdLst/>
              <a:ahLst/>
              <a:cxnLst/>
              <a:rect l="l" t="t" r="r" b="b"/>
              <a:pathLst>
                <a:path w="3492" h="878" extrusionOk="0">
                  <a:moveTo>
                    <a:pt x="1746" y="1"/>
                  </a:moveTo>
                  <a:cubicBezTo>
                    <a:pt x="1209" y="1"/>
                    <a:pt x="673" y="125"/>
                    <a:pt x="183" y="374"/>
                  </a:cubicBezTo>
                  <a:cubicBezTo>
                    <a:pt x="53" y="441"/>
                    <a:pt x="1" y="601"/>
                    <a:pt x="67" y="732"/>
                  </a:cubicBezTo>
                  <a:cubicBezTo>
                    <a:pt x="115" y="824"/>
                    <a:pt x="208" y="877"/>
                    <a:pt x="305" y="877"/>
                  </a:cubicBezTo>
                  <a:cubicBezTo>
                    <a:pt x="345" y="877"/>
                    <a:pt x="386" y="868"/>
                    <a:pt x="425" y="849"/>
                  </a:cubicBezTo>
                  <a:cubicBezTo>
                    <a:pt x="838" y="638"/>
                    <a:pt x="1292" y="532"/>
                    <a:pt x="1746" y="532"/>
                  </a:cubicBezTo>
                  <a:cubicBezTo>
                    <a:pt x="2200" y="532"/>
                    <a:pt x="2653" y="638"/>
                    <a:pt x="3067" y="849"/>
                  </a:cubicBezTo>
                  <a:cubicBezTo>
                    <a:pt x="3106" y="868"/>
                    <a:pt x="3147" y="878"/>
                    <a:pt x="3188" y="878"/>
                  </a:cubicBezTo>
                  <a:cubicBezTo>
                    <a:pt x="3284" y="878"/>
                    <a:pt x="3378" y="824"/>
                    <a:pt x="3425" y="732"/>
                  </a:cubicBezTo>
                  <a:cubicBezTo>
                    <a:pt x="3492" y="601"/>
                    <a:pt x="3439" y="441"/>
                    <a:pt x="3309" y="374"/>
                  </a:cubicBezTo>
                  <a:cubicBezTo>
                    <a:pt x="2820" y="125"/>
                    <a:pt x="2283" y="1"/>
                    <a:pt x="17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41"/>
            <p:cNvSpPr/>
            <p:nvPr/>
          </p:nvSpPr>
          <p:spPr>
            <a:xfrm>
              <a:off x="2730250" y="3349223"/>
              <a:ext cx="114163" cy="114096"/>
            </a:xfrm>
            <a:custGeom>
              <a:avLst/>
              <a:gdLst/>
              <a:ahLst/>
              <a:cxnLst/>
              <a:rect l="l" t="t" r="r" b="b"/>
              <a:pathLst>
                <a:path w="3442" h="3440" extrusionOk="0">
                  <a:moveTo>
                    <a:pt x="1720" y="532"/>
                  </a:moveTo>
                  <a:cubicBezTo>
                    <a:pt x="2285" y="532"/>
                    <a:pt x="2757" y="926"/>
                    <a:pt x="2879" y="1454"/>
                  </a:cubicBezTo>
                  <a:lnTo>
                    <a:pt x="563" y="1454"/>
                  </a:lnTo>
                  <a:cubicBezTo>
                    <a:pt x="684" y="926"/>
                    <a:pt x="1157" y="532"/>
                    <a:pt x="1720" y="532"/>
                  </a:cubicBezTo>
                  <a:close/>
                  <a:moveTo>
                    <a:pt x="2879" y="1986"/>
                  </a:moveTo>
                  <a:cubicBezTo>
                    <a:pt x="2757" y="2514"/>
                    <a:pt x="2285" y="2908"/>
                    <a:pt x="1720" y="2908"/>
                  </a:cubicBezTo>
                  <a:cubicBezTo>
                    <a:pt x="1157" y="2908"/>
                    <a:pt x="684" y="2514"/>
                    <a:pt x="563" y="1986"/>
                  </a:cubicBezTo>
                  <a:close/>
                  <a:moveTo>
                    <a:pt x="1720" y="0"/>
                  </a:moveTo>
                  <a:cubicBezTo>
                    <a:pt x="773" y="0"/>
                    <a:pt x="1" y="771"/>
                    <a:pt x="1" y="1720"/>
                  </a:cubicBezTo>
                  <a:cubicBezTo>
                    <a:pt x="1" y="2669"/>
                    <a:pt x="773" y="3440"/>
                    <a:pt x="1720" y="3440"/>
                  </a:cubicBezTo>
                  <a:cubicBezTo>
                    <a:pt x="2669" y="3440"/>
                    <a:pt x="3441" y="2669"/>
                    <a:pt x="3441" y="1720"/>
                  </a:cubicBezTo>
                  <a:cubicBezTo>
                    <a:pt x="3441" y="771"/>
                    <a:pt x="2669" y="0"/>
                    <a:pt x="17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41"/>
            <p:cNvSpPr/>
            <p:nvPr/>
          </p:nvSpPr>
          <p:spPr>
            <a:xfrm>
              <a:off x="2636386" y="3145176"/>
              <a:ext cx="478408" cy="601990"/>
            </a:xfrm>
            <a:custGeom>
              <a:avLst/>
              <a:gdLst/>
              <a:ahLst/>
              <a:cxnLst/>
              <a:rect l="l" t="t" r="r" b="b"/>
              <a:pathLst>
                <a:path w="14424" h="18150" extrusionOk="0">
                  <a:moveTo>
                    <a:pt x="7369" y="533"/>
                  </a:moveTo>
                  <a:cubicBezTo>
                    <a:pt x="7983" y="533"/>
                    <a:pt x="8481" y="1031"/>
                    <a:pt x="8481" y="1644"/>
                  </a:cubicBezTo>
                  <a:lnTo>
                    <a:pt x="8481" y="2346"/>
                  </a:lnTo>
                  <a:cubicBezTo>
                    <a:pt x="8109" y="2318"/>
                    <a:pt x="7698" y="2305"/>
                    <a:pt x="7238" y="2305"/>
                  </a:cubicBezTo>
                  <a:lnTo>
                    <a:pt x="7185" y="2305"/>
                  </a:lnTo>
                  <a:cubicBezTo>
                    <a:pt x="6070" y="2305"/>
                    <a:pt x="4659" y="2372"/>
                    <a:pt x="3640" y="2887"/>
                  </a:cubicBezTo>
                  <a:cubicBezTo>
                    <a:pt x="3203" y="3108"/>
                    <a:pt x="2859" y="3395"/>
                    <a:pt x="2607" y="3752"/>
                  </a:cubicBezTo>
                  <a:lnTo>
                    <a:pt x="2607" y="1644"/>
                  </a:lnTo>
                  <a:cubicBezTo>
                    <a:pt x="2607" y="1031"/>
                    <a:pt x="3106" y="533"/>
                    <a:pt x="3719" y="533"/>
                  </a:cubicBezTo>
                  <a:close/>
                  <a:moveTo>
                    <a:pt x="5728" y="2898"/>
                  </a:moveTo>
                  <a:lnTo>
                    <a:pt x="5728" y="3998"/>
                  </a:lnTo>
                  <a:lnTo>
                    <a:pt x="3087" y="3998"/>
                  </a:lnTo>
                  <a:cubicBezTo>
                    <a:pt x="3286" y="3739"/>
                    <a:pt x="3549" y="3529"/>
                    <a:pt x="3880" y="3361"/>
                  </a:cubicBezTo>
                  <a:cubicBezTo>
                    <a:pt x="4346" y="3125"/>
                    <a:pt x="4940" y="2975"/>
                    <a:pt x="5728" y="2898"/>
                  </a:cubicBezTo>
                  <a:close/>
                  <a:moveTo>
                    <a:pt x="1304" y="4935"/>
                  </a:moveTo>
                  <a:cubicBezTo>
                    <a:pt x="1456" y="4935"/>
                    <a:pt x="1579" y="5060"/>
                    <a:pt x="1579" y="5212"/>
                  </a:cubicBezTo>
                  <a:cubicBezTo>
                    <a:pt x="1579" y="5363"/>
                    <a:pt x="1456" y="5487"/>
                    <a:pt x="1304" y="5487"/>
                  </a:cubicBezTo>
                  <a:cubicBezTo>
                    <a:pt x="1152" y="5487"/>
                    <a:pt x="1029" y="5363"/>
                    <a:pt x="1029" y="5212"/>
                  </a:cubicBezTo>
                  <a:cubicBezTo>
                    <a:pt x="1029" y="5060"/>
                    <a:pt x="1152" y="4935"/>
                    <a:pt x="1304" y="4935"/>
                  </a:cubicBezTo>
                  <a:close/>
                  <a:moveTo>
                    <a:pt x="2075" y="5448"/>
                  </a:moveTo>
                  <a:lnTo>
                    <a:pt x="2075" y="6797"/>
                  </a:lnTo>
                  <a:cubicBezTo>
                    <a:pt x="2033" y="6895"/>
                    <a:pt x="1996" y="6994"/>
                    <a:pt x="1965" y="7097"/>
                  </a:cubicBezTo>
                  <a:lnTo>
                    <a:pt x="1570" y="7097"/>
                  </a:lnTo>
                  <a:lnTo>
                    <a:pt x="1570" y="5972"/>
                  </a:lnTo>
                  <a:cubicBezTo>
                    <a:pt x="1810" y="5888"/>
                    <a:pt x="2000" y="5693"/>
                    <a:pt x="2075" y="5448"/>
                  </a:cubicBezTo>
                  <a:close/>
                  <a:moveTo>
                    <a:pt x="1861" y="7629"/>
                  </a:moveTo>
                  <a:cubicBezTo>
                    <a:pt x="1854" y="7709"/>
                    <a:pt x="1850" y="7791"/>
                    <a:pt x="1850" y="7872"/>
                  </a:cubicBezTo>
                  <a:cubicBezTo>
                    <a:pt x="1850" y="8254"/>
                    <a:pt x="1930" y="8616"/>
                    <a:pt x="2073" y="8946"/>
                  </a:cubicBezTo>
                  <a:lnTo>
                    <a:pt x="814" y="8946"/>
                  </a:lnTo>
                  <a:lnTo>
                    <a:pt x="814" y="7783"/>
                  </a:lnTo>
                  <a:cubicBezTo>
                    <a:pt x="814" y="7697"/>
                    <a:pt x="883" y="7629"/>
                    <a:pt x="968" y="7629"/>
                  </a:cubicBezTo>
                  <a:close/>
                  <a:moveTo>
                    <a:pt x="5728" y="4530"/>
                  </a:moveTo>
                  <a:lnTo>
                    <a:pt x="5728" y="5441"/>
                  </a:lnTo>
                  <a:cubicBezTo>
                    <a:pt x="5628" y="5392"/>
                    <a:pt x="5525" y="5349"/>
                    <a:pt x="5418" y="5313"/>
                  </a:cubicBezTo>
                  <a:cubicBezTo>
                    <a:pt x="5390" y="5304"/>
                    <a:pt x="5361" y="5299"/>
                    <a:pt x="5332" y="5299"/>
                  </a:cubicBezTo>
                  <a:cubicBezTo>
                    <a:pt x="5222" y="5299"/>
                    <a:pt x="5119" y="5369"/>
                    <a:pt x="5081" y="5480"/>
                  </a:cubicBezTo>
                  <a:cubicBezTo>
                    <a:pt x="5034" y="5618"/>
                    <a:pt x="5109" y="5769"/>
                    <a:pt x="5248" y="5816"/>
                  </a:cubicBezTo>
                  <a:cubicBezTo>
                    <a:pt x="6129" y="6115"/>
                    <a:pt x="6720" y="6941"/>
                    <a:pt x="6720" y="7872"/>
                  </a:cubicBezTo>
                  <a:cubicBezTo>
                    <a:pt x="6720" y="9068"/>
                    <a:pt x="5748" y="10041"/>
                    <a:pt x="4550" y="10041"/>
                  </a:cubicBezTo>
                  <a:cubicBezTo>
                    <a:pt x="3354" y="10041"/>
                    <a:pt x="2381" y="9068"/>
                    <a:pt x="2381" y="7872"/>
                  </a:cubicBezTo>
                  <a:cubicBezTo>
                    <a:pt x="2382" y="6969"/>
                    <a:pt x="2950" y="6152"/>
                    <a:pt x="3795" y="5838"/>
                  </a:cubicBezTo>
                  <a:cubicBezTo>
                    <a:pt x="3932" y="5787"/>
                    <a:pt x="4003" y="5634"/>
                    <a:pt x="3952" y="5496"/>
                  </a:cubicBezTo>
                  <a:cubicBezTo>
                    <a:pt x="3912" y="5389"/>
                    <a:pt x="3810" y="5323"/>
                    <a:pt x="3702" y="5323"/>
                  </a:cubicBezTo>
                  <a:cubicBezTo>
                    <a:pt x="3671" y="5323"/>
                    <a:pt x="3640" y="5328"/>
                    <a:pt x="3610" y="5339"/>
                  </a:cubicBezTo>
                  <a:cubicBezTo>
                    <a:pt x="3223" y="5484"/>
                    <a:pt x="2882" y="5712"/>
                    <a:pt x="2607" y="5999"/>
                  </a:cubicBezTo>
                  <a:lnTo>
                    <a:pt x="2607" y="5683"/>
                  </a:lnTo>
                  <a:cubicBezTo>
                    <a:pt x="2607" y="5239"/>
                    <a:pt x="2667" y="4857"/>
                    <a:pt x="2793" y="4530"/>
                  </a:cubicBezTo>
                  <a:close/>
                  <a:moveTo>
                    <a:pt x="12349" y="7641"/>
                  </a:moveTo>
                  <a:cubicBezTo>
                    <a:pt x="12950" y="7725"/>
                    <a:pt x="13415" y="8243"/>
                    <a:pt x="13415" y="8867"/>
                  </a:cubicBezTo>
                  <a:lnTo>
                    <a:pt x="13415" y="9029"/>
                  </a:lnTo>
                  <a:cubicBezTo>
                    <a:pt x="13415" y="9658"/>
                    <a:pt x="12942" y="10180"/>
                    <a:pt x="12332" y="10257"/>
                  </a:cubicBezTo>
                  <a:cubicBezTo>
                    <a:pt x="12342" y="10125"/>
                    <a:pt x="12349" y="9991"/>
                    <a:pt x="12349" y="9857"/>
                  </a:cubicBezTo>
                  <a:lnTo>
                    <a:pt x="12349" y="9214"/>
                  </a:lnTo>
                  <a:lnTo>
                    <a:pt x="12653" y="9214"/>
                  </a:lnTo>
                  <a:cubicBezTo>
                    <a:pt x="12800" y="9214"/>
                    <a:pt x="12919" y="9095"/>
                    <a:pt x="12919" y="8948"/>
                  </a:cubicBezTo>
                  <a:cubicBezTo>
                    <a:pt x="12919" y="8801"/>
                    <a:pt x="12800" y="8682"/>
                    <a:pt x="12653" y="8682"/>
                  </a:cubicBezTo>
                  <a:lnTo>
                    <a:pt x="12349" y="8682"/>
                  </a:lnTo>
                  <a:lnTo>
                    <a:pt x="12349" y="7641"/>
                  </a:lnTo>
                  <a:close/>
                  <a:moveTo>
                    <a:pt x="2075" y="9478"/>
                  </a:moveTo>
                  <a:lnTo>
                    <a:pt x="2075" y="9857"/>
                  </a:lnTo>
                  <a:cubicBezTo>
                    <a:pt x="2075" y="9994"/>
                    <a:pt x="2081" y="10132"/>
                    <a:pt x="2091" y="10267"/>
                  </a:cubicBezTo>
                  <a:lnTo>
                    <a:pt x="968" y="10267"/>
                  </a:lnTo>
                  <a:cubicBezTo>
                    <a:pt x="883" y="10267"/>
                    <a:pt x="814" y="10199"/>
                    <a:pt x="814" y="10113"/>
                  </a:cubicBezTo>
                  <a:lnTo>
                    <a:pt x="814" y="9478"/>
                  </a:lnTo>
                  <a:close/>
                  <a:moveTo>
                    <a:pt x="4185" y="10548"/>
                  </a:moveTo>
                  <a:cubicBezTo>
                    <a:pt x="4305" y="10564"/>
                    <a:pt x="4427" y="10573"/>
                    <a:pt x="4550" y="10573"/>
                  </a:cubicBezTo>
                  <a:cubicBezTo>
                    <a:pt x="4568" y="10573"/>
                    <a:pt x="4584" y="10573"/>
                    <a:pt x="4601" y="10572"/>
                  </a:cubicBezTo>
                  <a:lnTo>
                    <a:pt x="4601" y="10888"/>
                  </a:lnTo>
                  <a:lnTo>
                    <a:pt x="4185" y="10888"/>
                  </a:lnTo>
                  <a:lnTo>
                    <a:pt x="4185" y="10548"/>
                  </a:lnTo>
                  <a:close/>
                  <a:moveTo>
                    <a:pt x="4601" y="12885"/>
                  </a:moveTo>
                  <a:lnTo>
                    <a:pt x="4601" y="13603"/>
                  </a:lnTo>
                  <a:lnTo>
                    <a:pt x="4223" y="13334"/>
                  </a:lnTo>
                  <a:cubicBezTo>
                    <a:pt x="4207" y="13317"/>
                    <a:pt x="4187" y="13274"/>
                    <a:pt x="4185" y="13254"/>
                  </a:cubicBezTo>
                  <a:lnTo>
                    <a:pt x="4185" y="12885"/>
                  </a:lnTo>
                  <a:close/>
                  <a:moveTo>
                    <a:pt x="2607" y="9745"/>
                  </a:moveTo>
                  <a:cubicBezTo>
                    <a:pt x="2896" y="10045"/>
                    <a:pt x="3253" y="10278"/>
                    <a:pt x="3654" y="10419"/>
                  </a:cubicBezTo>
                  <a:lnTo>
                    <a:pt x="3654" y="10976"/>
                  </a:lnTo>
                  <a:cubicBezTo>
                    <a:pt x="3654" y="11220"/>
                    <a:pt x="3852" y="11419"/>
                    <a:pt x="4097" y="11419"/>
                  </a:cubicBezTo>
                  <a:lnTo>
                    <a:pt x="4689" y="11419"/>
                  </a:lnTo>
                  <a:cubicBezTo>
                    <a:pt x="4933" y="11419"/>
                    <a:pt x="5133" y="11220"/>
                    <a:pt x="5133" y="10976"/>
                  </a:cubicBezTo>
                  <a:lnTo>
                    <a:pt x="5133" y="10510"/>
                  </a:lnTo>
                  <a:cubicBezTo>
                    <a:pt x="5341" y="10464"/>
                    <a:pt x="5540" y="10394"/>
                    <a:pt x="5728" y="10302"/>
                  </a:cubicBezTo>
                  <a:lnTo>
                    <a:pt x="5728" y="14193"/>
                  </a:lnTo>
                  <a:cubicBezTo>
                    <a:pt x="5523" y="14124"/>
                    <a:pt x="5324" y="14041"/>
                    <a:pt x="5132" y="13944"/>
                  </a:cubicBezTo>
                  <a:cubicBezTo>
                    <a:pt x="5132" y="13939"/>
                    <a:pt x="5133" y="13934"/>
                    <a:pt x="5133" y="13930"/>
                  </a:cubicBezTo>
                  <a:lnTo>
                    <a:pt x="5133" y="12796"/>
                  </a:lnTo>
                  <a:cubicBezTo>
                    <a:pt x="5133" y="12552"/>
                    <a:pt x="4933" y="12353"/>
                    <a:pt x="4689" y="12353"/>
                  </a:cubicBezTo>
                  <a:lnTo>
                    <a:pt x="4097" y="12353"/>
                  </a:lnTo>
                  <a:cubicBezTo>
                    <a:pt x="3862" y="12353"/>
                    <a:pt x="3670" y="12535"/>
                    <a:pt x="3655" y="12766"/>
                  </a:cubicBezTo>
                  <a:cubicBezTo>
                    <a:pt x="3001" y="11975"/>
                    <a:pt x="2607" y="10961"/>
                    <a:pt x="2607" y="9857"/>
                  </a:cubicBezTo>
                  <a:lnTo>
                    <a:pt x="2607" y="9745"/>
                  </a:lnTo>
                  <a:close/>
                  <a:moveTo>
                    <a:pt x="5627" y="14719"/>
                  </a:moveTo>
                  <a:cubicBezTo>
                    <a:pt x="6119" y="14876"/>
                    <a:pt x="6642" y="14962"/>
                    <a:pt x="7185" y="14962"/>
                  </a:cubicBezTo>
                  <a:lnTo>
                    <a:pt x="7238" y="14962"/>
                  </a:lnTo>
                  <a:cubicBezTo>
                    <a:pt x="7773" y="14962"/>
                    <a:pt x="8297" y="14881"/>
                    <a:pt x="8796" y="14721"/>
                  </a:cubicBezTo>
                  <a:lnTo>
                    <a:pt x="8796" y="15363"/>
                  </a:lnTo>
                  <a:lnTo>
                    <a:pt x="5627" y="15363"/>
                  </a:lnTo>
                  <a:lnTo>
                    <a:pt x="5627" y="14719"/>
                  </a:lnTo>
                  <a:close/>
                  <a:moveTo>
                    <a:pt x="13448" y="15895"/>
                  </a:moveTo>
                  <a:cubicBezTo>
                    <a:pt x="13693" y="15895"/>
                    <a:pt x="13892" y="16094"/>
                    <a:pt x="13892" y="16338"/>
                  </a:cubicBezTo>
                  <a:lnTo>
                    <a:pt x="13892" y="17619"/>
                  </a:lnTo>
                  <a:lnTo>
                    <a:pt x="533" y="17619"/>
                  </a:lnTo>
                  <a:lnTo>
                    <a:pt x="533" y="16338"/>
                  </a:lnTo>
                  <a:cubicBezTo>
                    <a:pt x="533" y="16094"/>
                    <a:pt x="731" y="15895"/>
                    <a:pt x="975" y="15895"/>
                  </a:cubicBezTo>
                  <a:close/>
                  <a:moveTo>
                    <a:pt x="3719" y="1"/>
                  </a:moveTo>
                  <a:cubicBezTo>
                    <a:pt x="2812" y="1"/>
                    <a:pt x="2075" y="737"/>
                    <a:pt x="2075" y="1643"/>
                  </a:cubicBezTo>
                  <a:lnTo>
                    <a:pt x="2075" y="4973"/>
                  </a:lnTo>
                  <a:cubicBezTo>
                    <a:pt x="1973" y="4644"/>
                    <a:pt x="1666" y="4404"/>
                    <a:pt x="1304" y="4404"/>
                  </a:cubicBezTo>
                  <a:cubicBezTo>
                    <a:pt x="858" y="4404"/>
                    <a:pt x="497" y="4766"/>
                    <a:pt x="497" y="5211"/>
                  </a:cubicBezTo>
                  <a:cubicBezTo>
                    <a:pt x="497" y="5563"/>
                    <a:pt x="723" y="5863"/>
                    <a:pt x="1038" y="5972"/>
                  </a:cubicBezTo>
                  <a:lnTo>
                    <a:pt x="1038" y="7097"/>
                  </a:lnTo>
                  <a:lnTo>
                    <a:pt x="968" y="7097"/>
                  </a:lnTo>
                  <a:cubicBezTo>
                    <a:pt x="589" y="7097"/>
                    <a:pt x="282" y="7405"/>
                    <a:pt x="282" y="7783"/>
                  </a:cubicBezTo>
                  <a:lnTo>
                    <a:pt x="282" y="10113"/>
                  </a:lnTo>
                  <a:cubicBezTo>
                    <a:pt x="282" y="10491"/>
                    <a:pt x="589" y="10798"/>
                    <a:pt x="968" y="10798"/>
                  </a:cubicBezTo>
                  <a:lnTo>
                    <a:pt x="2162" y="10798"/>
                  </a:lnTo>
                  <a:cubicBezTo>
                    <a:pt x="2474" y="12459"/>
                    <a:pt x="3593" y="13840"/>
                    <a:pt x="5097" y="14515"/>
                  </a:cubicBezTo>
                  <a:lnTo>
                    <a:pt x="5097" y="15363"/>
                  </a:lnTo>
                  <a:lnTo>
                    <a:pt x="975" y="15363"/>
                  </a:lnTo>
                  <a:cubicBezTo>
                    <a:pt x="437" y="15363"/>
                    <a:pt x="1" y="15800"/>
                    <a:pt x="1" y="16338"/>
                  </a:cubicBezTo>
                  <a:lnTo>
                    <a:pt x="1" y="17884"/>
                  </a:lnTo>
                  <a:cubicBezTo>
                    <a:pt x="1" y="18031"/>
                    <a:pt x="119" y="18150"/>
                    <a:pt x="267" y="18150"/>
                  </a:cubicBezTo>
                  <a:lnTo>
                    <a:pt x="14158" y="18150"/>
                  </a:lnTo>
                  <a:cubicBezTo>
                    <a:pt x="14304" y="18150"/>
                    <a:pt x="14424" y="18031"/>
                    <a:pt x="14424" y="17884"/>
                  </a:cubicBezTo>
                  <a:lnTo>
                    <a:pt x="14424" y="16338"/>
                  </a:lnTo>
                  <a:cubicBezTo>
                    <a:pt x="14424" y="15800"/>
                    <a:pt x="13986" y="15363"/>
                    <a:pt x="13448" y="15363"/>
                  </a:cubicBezTo>
                  <a:lnTo>
                    <a:pt x="9327" y="15363"/>
                  </a:lnTo>
                  <a:lnTo>
                    <a:pt x="9327" y="14517"/>
                  </a:lnTo>
                  <a:cubicBezTo>
                    <a:pt x="9646" y="14374"/>
                    <a:pt x="9951" y="14199"/>
                    <a:pt x="10240" y="13989"/>
                  </a:cubicBezTo>
                  <a:cubicBezTo>
                    <a:pt x="10358" y="13903"/>
                    <a:pt x="10384" y="13737"/>
                    <a:pt x="10298" y="13618"/>
                  </a:cubicBezTo>
                  <a:cubicBezTo>
                    <a:pt x="10246" y="13546"/>
                    <a:pt x="10165" y="13508"/>
                    <a:pt x="10083" y="13508"/>
                  </a:cubicBezTo>
                  <a:cubicBezTo>
                    <a:pt x="10029" y="13508"/>
                    <a:pt x="9974" y="13525"/>
                    <a:pt x="9927" y="13559"/>
                  </a:cubicBezTo>
                  <a:cubicBezTo>
                    <a:pt x="9142" y="14129"/>
                    <a:pt x="8213" y="14430"/>
                    <a:pt x="7238" y="14430"/>
                  </a:cubicBezTo>
                  <a:lnTo>
                    <a:pt x="7185" y="14430"/>
                  </a:lnTo>
                  <a:cubicBezTo>
                    <a:pt x="6869" y="14430"/>
                    <a:pt x="6559" y="14398"/>
                    <a:pt x="6260" y="14336"/>
                  </a:cubicBezTo>
                  <a:lnTo>
                    <a:pt x="6260" y="12053"/>
                  </a:lnTo>
                  <a:lnTo>
                    <a:pt x="8340" y="12053"/>
                  </a:lnTo>
                  <a:cubicBezTo>
                    <a:pt x="8487" y="12053"/>
                    <a:pt x="8606" y="11934"/>
                    <a:pt x="8606" y="11787"/>
                  </a:cubicBezTo>
                  <a:cubicBezTo>
                    <a:pt x="8606" y="11640"/>
                    <a:pt x="8487" y="11521"/>
                    <a:pt x="8340" y="11521"/>
                  </a:cubicBezTo>
                  <a:lnTo>
                    <a:pt x="6260" y="11521"/>
                  </a:lnTo>
                  <a:lnTo>
                    <a:pt x="6260" y="9961"/>
                  </a:lnTo>
                  <a:cubicBezTo>
                    <a:pt x="6423" y="9828"/>
                    <a:pt x="6571" y="9676"/>
                    <a:pt x="6699" y="9508"/>
                  </a:cubicBezTo>
                  <a:lnTo>
                    <a:pt x="6699" y="9912"/>
                  </a:lnTo>
                  <a:cubicBezTo>
                    <a:pt x="6699" y="10254"/>
                    <a:pt x="6977" y="10533"/>
                    <a:pt x="7320" y="10533"/>
                  </a:cubicBezTo>
                  <a:lnTo>
                    <a:pt x="7882" y="10533"/>
                  </a:lnTo>
                  <a:cubicBezTo>
                    <a:pt x="8029" y="10533"/>
                    <a:pt x="8148" y="10414"/>
                    <a:pt x="8148" y="10267"/>
                  </a:cubicBezTo>
                  <a:cubicBezTo>
                    <a:pt x="8148" y="10121"/>
                    <a:pt x="8029" y="10001"/>
                    <a:pt x="7882" y="10001"/>
                  </a:cubicBezTo>
                  <a:lnTo>
                    <a:pt x="7318" y="10001"/>
                  </a:lnTo>
                  <a:cubicBezTo>
                    <a:pt x="7271" y="10001"/>
                    <a:pt x="7230" y="9960"/>
                    <a:pt x="7230" y="9913"/>
                  </a:cubicBezTo>
                  <a:lnTo>
                    <a:pt x="7230" y="8210"/>
                  </a:lnTo>
                  <a:cubicBezTo>
                    <a:pt x="7245" y="8099"/>
                    <a:pt x="7252" y="7987"/>
                    <a:pt x="7252" y="7872"/>
                  </a:cubicBezTo>
                  <a:cubicBezTo>
                    <a:pt x="7252" y="7043"/>
                    <a:pt x="6875" y="6282"/>
                    <a:pt x="6260" y="5779"/>
                  </a:cubicBezTo>
                  <a:lnTo>
                    <a:pt x="6260" y="2859"/>
                  </a:lnTo>
                  <a:cubicBezTo>
                    <a:pt x="6545" y="2844"/>
                    <a:pt x="6853" y="2837"/>
                    <a:pt x="7185" y="2837"/>
                  </a:cubicBezTo>
                  <a:lnTo>
                    <a:pt x="7238" y="2837"/>
                  </a:lnTo>
                  <a:cubicBezTo>
                    <a:pt x="8273" y="2837"/>
                    <a:pt x="9045" y="2906"/>
                    <a:pt x="9668" y="3053"/>
                  </a:cubicBezTo>
                  <a:cubicBezTo>
                    <a:pt x="9688" y="3058"/>
                    <a:pt x="9709" y="3061"/>
                    <a:pt x="9729" y="3061"/>
                  </a:cubicBezTo>
                  <a:cubicBezTo>
                    <a:pt x="9850" y="3061"/>
                    <a:pt x="9959" y="2978"/>
                    <a:pt x="9987" y="2855"/>
                  </a:cubicBezTo>
                  <a:cubicBezTo>
                    <a:pt x="10021" y="2713"/>
                    <a:pt x="9933" y="2570"/>
                    <a:pt x="9790" y="2536"/>
                  </a:cubicBezTo>
                  <a:cubicBezTo>
                    <a:pt x="9552" y="2480"/>
                    <a:pt x="9295" y="2433"/>
                    <a:pt x="9013" y="2398"/>
                  </a:cubicBezTo>
                  <a:lnTo>
                    <a:pt x="9013" y="1644"/>
                  </a:lnTo>
                  <a:cubicBezTo>
                    <a:pt x="9013" y="1506"/>
                    <a:pt x="8996" y="1373"/>
                    <a:pt x="8963" y="1244"/>
                  </a:cubicBezTo>
                  <a:cubicBezTo>
                    <a:pt x="9183" y="1169"/>
                    <a:pt x="9417" y="1128"/>
                    <a:pt x="9662" y="1128"/>
                  </a:cubicBezTo>
                  <a:cubicBezTo>
                    <a:pt x="10849" y="1128"/>
                    <a:pt x="11817" y="2093"/>
                    <a:pt x="11817" y="3280"/>
                  </a:cubicBezTo>
                  <a:lnTo>
                    <a:pt x="11817" y="3761"/>
                  </a:lnTo>
                  <a:cubicBezTo>
                    <a:pt x="11685" y="3573"/>
                    <a:pt x="11531" y="3404"/>
                    <a:pt x="11352" y="3256"/>
                  </a:cubicBezTo>
                  <a:cubicBezTo>
                    <a:pt x="11302" y="3215"/>
                    <a:pt x="11242" y="3195"/>
                    <a:pt x="11182" y="3195"/>
                  </a:cubicBezTo>
                  <a:cubicBezTo>
                    <a:pt x="11106" y="3195"/>
                    <a:pt x="11030" y="3227"/>
                    <a:pt x="10977" y="3291"/>
                  </a:cubicBezTo>
                  <a:cubicBezTo>
                    <a:pt x="10883" y="3404"/>
                    <a:pt x="10900" y="3572"/>
                    <a:pt x="11013" y="3665"/>
                  </a:cubicBezTo>
                  <a:cubicBezTo>
                    <a:pt x="11554" y="4113"/>
                    <a:pt x="11817" y="4773"/>
                    <a:pt x="11817" y="5682"/>
                  </a:cubicBezTo>
                  <a:lnTo>
                    <a:pt x="11817" y="9857"/>
                  </a:lnTo>
                  <a:cubicBezTo>
                    <a:pt x="11817" y="10712"/>
                    <a:pt x="11579" y="11546"/>
                    <a:pt x="11130" y="12267"/>
                  </a:cubicBezTo>
                  <a:cubicBezTo>
                    <a:pt x="11053" y="12392"/>
                    <a:pt x="11091" y="12556"/>
                    <a:pt x="11215" y="12633"/>
                  </a:cubicBezTo>
                  <a:cubicBezTo>
                    <a:pt x="11259" y="12661"/>
                    <a:pt x="11307" y="12673"/>
                    <a:pt x="11356" y="12673"/>
                  </a:cubicBezTo>
                  <a:cubicBezTo>
                    <a:pt x="11444" y="12673"/>
                    <a:pt x="11531" y="12629"/>
                    <a:pt x="11582" y="12548"/>
                  </a:cubicBezTo>
                  <a:cubicBezTo>
                    <a:pt x="11916" y="12010"/>
                    <a:pt x="12145" y="11416"/>
                    <a:pt x="12261" y="10797"/>
                  </a:cubicBezTo>
                  <a:cubicBezTo>
                    <a:pt x="13198" y="10752"/>
                    <a:pt x="13946" y="9976"/>
                    <a:pt x="13946" y="9029"/>
                  </a:cubicBezTo>
                  <a:lnTo>
                    <a:pt x="13946" y="8867"/>
                  </a:lnTo>
                  <a:cubicBezTo>
                    <a:pt x="13946" y="7949"/>
                    <a:pt x="13244" y="7193"/>
                    <a:pt x="12349" y="7106"/>
                  </a:cubicBezTo>
                  <a:lnTo>
                    <a:pt x="12349" y="3280"/>
                  </a:lnTo>
                  <a:cubicBezTo>
                    <a:pt x="12349" y="1801"/>
                    <a:pt x="11143" y="596"/>
                    <a:pt x="9662" y="596"/>
                  </a:cubicBezTo>
                  <a:cubicBezTo>
                    <a:pt x="9342" y="596"/>
                    <a:pt x="9035" y="652"/>
                    <a:pt x="8751" y="756"/>
                  </a:cubicBezTo>
                  <a:cubicBezTo>
                    <a:pt x="8458" y="302"/>
                    <a:pt x="7948" y="1"/>
                    <a:pt x="73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03" name="Google Shape;1503;p41"/>
          <p:cNvGrpSpPr/>
          <p:nvPr/>
        </p:nvGrpSpPr>
        <p:grpSpPr>
          <a:xfrm>
            <a:off x="7380190" y="1967969"/>
            <a:ext cx="294485" cy="457211"/>
            <a:chOff x="3375624" y="3145176"/>
            <a:chExt cx="388657" cy="601990"/>
          </a:xfrm>
        </p:grpSpPr>
        <p:sp>
          <p:nvSpPr>
            <p:cNvPr id="1504" name="Google Shape;1504;p41"/>
            <p:cNvSpPr/>
            <p:nvPr/>
          </p:nvSpPr>
          <p:spPr>
            <a:xfrm>
              <a:off x="3427663" y="3145176"/>
              <a:ext cx="58640" cy="58441"/>
            </a:xfrm>
            <a:custGeom>
              <a:avLst/>
              <a:gdLst/>
              <a:ahLst/>
              <a:cxnLst/>
              <a:rect l="l" t="t" r="r" b="b"/>
              <a:pathLst>
                <a:path w="1768" h="1762" extrusionOk="0">
                  <a:moveTo>
                    <a:pt x="1235" y="533"/>
                  </a:moveTo>
                  <a:lnTo>
                    <a:pt x="1235" y="1231"/>
                  </a:lnTo>
                  <a:lnTo>
                    <a:pt x="532" y="1231"/>
                  </a:lnTo>
                  <a:lnTo>
                    <a:pt x="532" y="533"/>
                  </a:lnTo>
                  <a:close/>
                  <a:moveTo>
                    <a:pt x="443" y="1"/>
                  </a:moveTo>
                  <a:cubicBezTo>
                    <a:pt x="198" y="1"/>
                    <a:pt x="0" y="199"/>
                    <a:pt x="0" y="443"/>
                  </a:cubicBezTo>
                  <a:lnTo>
                    <a:pt x="0" y="1319"/>
                  </a:lnTo>
                  <a:cubicBezTo>
                    <a:pt x="0" y="1564"/>
                    <a:pt x="198" y="1762"/>
                    <a:pt x="443" y="1762"/>
                  </a:cubicBezTo>
                  <a:lnTo>
                    <a:pt x="1324" y="1762"/>
                  </a:lnTo>
                  <a:cubicBezTo>
                    <a:pt x="1568" y="1762"/>
                    <a:pt x="1767" y="1564"/>
                    <a:pt x="1767" y="1319"/>
                  </a:cubicBezTo>
                  <a:lnTo>
                    <a:pt x="1767" y="443"/>
                  </a:lnTo>
                  <a:cubicBezTo>
                    <a:pt x="1767" y="199"/>
                    <a:pt x="1569" y="1"/>
                    <a:pt x="13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41"/>
            <p:cNvSpPr/>
            <p:nvPr/>
          </p:nvSpPr>
          <p:spPr>
            <a:xfrm>
              <a:off x="3643219" y="3162954"/>
              <a:ext cx="58640" cy="58441"/>
            </a:xfrm>
            <a:custGeom>
              <a:avLst/>
              <a:gdLst/>
              <a:ahLst/>
              <a:cxnLst/>
              <a:rect l="l" t="t" r="r" b="b"/>
              <a:pathLst>
                <a:path w="1768" h="1762" extrusionOk="0">
                  <a:moveTo>
                    <a:pt x="1236" y="533"/>
                  </a:moveTo>
                  <a:lnTo>
                    <a:pt x="1236" y="1231"/>
                  </a:lnTo>
                  <a:lnTo>
                    <a:pt x="531" y="1231"/>
                  </a:lnTo>
                  <a:lnTo>
                    <a:pt x="531" y="533"/>
                  </a:lnTo>
                  <a:close/>
                  <a:moveTo>
                    <a:pt x="443" y="1"/>
                  </a:moveTo>
                  <a:cubicBezTo>
                    <a:pt x="199" y="1"/>
                    <a:pt x="1" y="199"/>
                    <a:pt x="1" y="443"/>
                  </a:cubicBezTo>
                  <a:lnTo>
                    <a:pt x="1" y="1319"/>
                  </a:lnTo>
                  <a:cubicBezTo>
                    <a:pt x="1" y="1564"/>
                    <a:pt x="199" y="1762"/>
                    <a:pt x="443" y="1762"/>
                  </a:cubicBezTo>
                  <a:lnTo>
                    <a:pt x="1324" y="1762"/>
                  </a:lnTo>
                  <a:cubicBezTo>
                    <a:pt x="1568" y="1762"/>
                    <a:pt x="1768" y="1564"/>
                    <a:pt x="1768" y="1319"/>
                  </a:cubicBezTo>
                  <a:lnTo>
                    <a:pt x="1768" y="443"/>
                  </a:lnTo>
                  <a:cubicBezTo>
                    <a:pt x="1768" y="199"/>
                    <a:pt x="1568" y="1"/>
                    <a:pt x="13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41"/>
            <p:cNvSpPr/>
            <p:nvPr/>
          </p:nvSpPr>
          <p:spPr>
            <a:xfrm>
              <a:off x="3471743" y="3204314"/>
              <a:ext cx="87496" cy="87131"/>
            </a:xfrm>
            <a:custGeom>
              <a:avLst/>
              <a:gdLst/>
              <a:ahLst/>
              <a:cxnLst/>
              <a:rect l="l" t="t" r="r" b="b"/>
              <a:pathLst>
                <a:path w="2638" h="2627" extrusionOk="0">
                  <a:moveTo>
                    <a:pt x="2106" y="532"/>
                  </a:moveTo>
                  <a:lnTo>
                    <a:pt x="2106" y="1229"/>
                  </a:lnTo>
                  <a:lnTo>
                    <a:pt x="1680" y="1229"/>
                  </a:lnTo>
                  <a:cubicBezTo>
                    <a:pt x="1435" y="1229"/>
                    <a:pt x="1237" y="1429"/>
                    <a:pt x="1237" y="1673"/>
                  </a:cubicBezTo>
                  <a:lnTo>
                    <a:pt x="1237" y="2095"/>
                  </a:lnTo>
                  <a:lnTo>
                    <a:pt x="533" y="2095"/>
                  </a:lnTo>
                  <a:lnTo>
                    <a:pt x="533" y="1397"/>
                  </a:lnTo>
                  <a:lnTo>
                    <a:pt x="959" y="1397"/>
                  </a:lnTo>
                  <a:cubicBezTo>
                    <a:pt x="1203" y="1397"/>
                    <a:pt x="1401" y="1199"/>
                    <a:pt x="1401" y="954"/>
                  </a:cubicBezTo>
                  <a:lnTo>
                    <a:pt x="1401" y="532"/>
                  </a:lnTo>
                  <a:close/>
                  <a:moveTo>
                    <a:pt x="1313" y="0"/>
                  </a:moveTo>
                  <a:cubicBezTo>
                    <a:pt x="1069" y="0"/>
                    <a:pt x="871" y="199"/>
                    <a:pt x="871" y="443"/>
                  </a:cubicBezTo>
                  <a:lnTo>
                    <a:pt x="871" y="866"/>
                  </a:lnTo>
                  <a:lnTo>
                    <a:pt x="444" y="866"/>
                  </a:lnTo>
                  <a:cubicBezTo>
                    <a:pt x="200" y="866"/>
                    <a:pt x="1" y="1064"/>
                    <a:pt x="1" y="1308"/>
                  </a:cubicBezTo>
                  <a:lnTo>
                    <a:pt x="1" y="2184"/>
                  </a:lnTo>
                  <a:cubicBezTo>
                    <a:pt x="1" y="2429"/>
                    <a:pt x="200" y="2627"/>
                    <a:pt x="444" y="2627"/>
                  </a:cubicBezTo>
                  <a:lnTo>
                    <a:pt x="1325" y="2627"/>
                  </a:lnTo>
                  <a:cubicBezTo>
                    <a:pt x="1570" y="2627"/>
                    <a:pt x="1769" y="2429"/>
                    <a:pt x="1769" y="2184"/>
                  </a:cubicBezTo>
                  <a:lnTo>
                    <a:pt x="1769" y="1761"/>
                  </a:lnTo>
                  <a:lnTo>
                    <a:pt x="2194" y="1761"/>
                  </a:lnTo>
                  <a:cubicBezTo>
                    <a:pt x="2438" y="1761"/>
                    <a:pt x="2638" y="1563"/>
                    <a:pt x="2638" y="1319"/>
                  </a:cubicBezTo>
                  <a:lnTo>
                    <a:pt x="2638" y="443"/>
                  </a:lnTo>
                  <a:cubicBezTo>
                    <a:pt x="2638" y="199"/>
                    <a:pt x="2438" y="0"/>
                    <a:pt x="21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41"/>
            <p:cNvSpPr/>
            <p:nvPr/>
          </p:nvSpPr>
          <p:spPr>
            <a:xfrm>
              <a:off x="3375624" y="3216254"/>
              <a:ext cx="387960" cy="530912"/>
            </a:xfrm>
            <a:custGeom>
              <a:avLst/>
              <a:gdLst/>
              <a:ahLst/>
              <a:cxnLst/>
              <a:rect l="l" t="t" r="r" b="b"/>
              <a:pathLst>
                <a:path w="11697" h="16007" extrusionOk="0">
                  <a:moveTo>
                    <a:pt x="1236" y="533"/>
                  </a:moveTo>
                  <a:lnTo>
                    <a:pt x="1236" y="1231"/>
                  </a:lnTo>
                  <a:lnTo>
                    <a:pt x="532" y="1231"/>
                  </a:lnTo>
                  <a:lnTo>
                    <a:pt x="532" y="533"/>
                  </a:lnTo>
                  <a:close/>
                  <a:moveTo>
                    <a:pt x="7401" y="1037"/>
                  </a:moveTo>
                  <a:lnTo>
                    <a:pt x="7401" y="1735"/>
                  </a:lnTo>
                  <a:lnTo>
                    <a:pt x="6697" y="1735"/>
                  </a:lnTo>
                  <a:lnTo>
                    <a:pt x="6697" y="1037"/>
                  </a:lnTo>
                  <a:close/>
                  <a:moveTo>
                    <a:pt x="5061" y="3567"/>
                  </a:moveTo>
                  <a:lnTo>
                    <a:pt x="5061" y="4398"/>
                  </a:lnTo>
                  <a:lnTo>
                    <a:pt x="3608" y="4398"/>
                  </a:lnTo>
                  <a:lnTo>
                    <a:pt x="3608" y="3567"/>
                  </a:lnTo>
                  <a:close/>
                  <a:moveTo>
                    <a:pt x="9137" y="4930"/>
                  </a:moveTo>
                  <a:lnTo>
                    <a:pt x="9137" y="5805"/>
                  </a:lnTo>
                  <a:cubicBezTo>
                    <a:pt x="9135" y="5816"/>
                    <a:pt x="9123" y="5838"/>
                    <a:pt x="9115" y="5846"/>
                  </a:cubicBezTo>
                  <a:lnTo>
                    <a:pt x="8244" y="6346"/>
                  </a:lnTo>
                  <a:cubicBezTo>
                    <a:pt x="8240" y="6346"/>
                    <a:pt x="8237" y="6345"/>
                    <a:pt x="8234" y="6345"/>
                  </a:cubicBezTo>
                  <a:lnTo>
                    <a:pt x="6994" y="6345"/>
                  </a:lnTo>
                  <a:cubicBezTo>
                    <a:pt x="6847" y="6345"/>
                    <a:pt x="6728" y="6464"/>
                    <a:pt x="6728" y="6611"/>
                  </a:cubicBezTo>
                  <a:cubicBezTo>
                    <a:pt x="6728" y="6759"/>
                    <a:pt x="6847" y="6877"/>
                    <a:pt x="6994" y="6877"/>
                  </a:cubicBezTo>
                  <a:lnTo>
                    <a:pt x="7320" y="6877"/>
                  </a:lnTo>
                  <a:lnTo>
                    <a:pt x="6443" y="7382"/>
                  </a:lnTo>
                  <a:cubicBezTo>
                    <a:pt x="6278" y="7478"/>
                    <a:pt x="6157" y="7686"/>
                    <a:pt x="6157" y="7878"/>
                  </a:cubicBezTo>
                  <a:lnTo>
                    <a:pt x="6157" y="8953"/>
                  </a:lnTo>
                  <a:lnTo>
                    <a:pt x="5561" y="8953"/>
                  </a:lnTo>
                  <a:lnTo>
                    <a:pt x="5561" y="7878"/>
                  </a:lnTo>
                  <a:cubicBezTo>
                    <a:pt x="5561" y="7686"/>
                    <a:pt x="5441" y="7478"/>
                    <a:pt x="5275" y="7382"/>
                  </a:cubicBezTo>
                  <a:lnTo>
                    <a:pt x="4398" y="6877"/>
                  </a:lnTo>
                  <a:lnTo>
                    <a:pt x="5363" y="6877"/>
                  </a:lnTo>
                  <a:cubicBezTo>
                    <a:pt x="5510" y="6877"/>
                    <a:pt x="5629" y="6758"/>
                    <a:pt x="5629" y="6612"/>
                  </a:cubicBezTo>
                  <a:cubicBezTo>
                    <a:pt x="5629" y="6464"/>
                    <a:pt x="5510" y="6346"/>
                    <a:pt x="5363" y="6346"/>
                  </a:cubicBezTo>
                  <a:lnTo>
                    <a:pt x="3580" y="6346"/>
                  </a:lnTo>
                  <a:cubicBezTo>
                    <a:pt x="3551" y="6346"/>
                    <a:pt x="3523" y="6350"/>
                    <a:pt x="3496" y="6359"/>
                  </a:cubicBezTo>
                  <a:lnTo>
                    <a:pt x="2604" y="5846"/>
                  </a:lnTo>
                  <a:cubicBezTo>
                    <a:pt x="2595" y="5838"/>
                    <a:pt x="2584" y="5817"/>
                    <a:pt x="2581" y="5805"/>
                  </a:cubicBezTo>
                  <a:lnTo>
                    <a:pt x="2581" y="4930"/>
                  </a:lnTo>
                  <a:lnTo>
                    <a:pt x="3077" y="4930"/>
                  </a:lnTo>
                  <a:lnTo>
                    <a:pt x="3077" y="5463"/>
                  </a:lnTo>
                  <a:cubicBezTo>
                    <a:pt x="3077" y="5610"/>
                    <a:pt x="3196" y="5729"/>
                    <a:pt x="3342" y="5729"/>
                  </a:cubicBezTo>
                  <a:cubicBezTo>
                    <a:pt x="3489" y="5729"/>
                    <a:pt x="3608" y="5610"/>
                    <a:pt x="3608" y="5463"/>
                  </a:cubicBezTo>
                  <a:lnTo>
                    <a:pt x="3608" y="4930"/>
                  </a:lnTo>
                  <a:lnTo>
                    <a:pt x="5061" y="4930"/>
                  </a:lnTo>
                  <a:lnTo>
                    <a:pt x="5061" y="5463"/>
                  </a:lnTo>
                  <a:cubicBezTo>
                    <a:pt x="5061" y="5610"/>
                    <a:pt x="5180" y="5729"/>
                    <a:pt x="5327" y="5729"/>
                  </a:cubicBezTo>
                  <a:cubicBezTo>
                    <a:pt x="5474" y="5729"/>
                    <a:pt x="5593" y="5610"/>
                    <a:pt x="5593" y="5463"/>
                  </a:cubicBezTo>
                  <a:lnTo>
                    <a:pt x="5593" y="4930"/>
                  </a:lnTo>
                  <a:lnTo>
                    <a:pt x="6783" y="4930"/>
                  </a:lnTo>
                  <a:lnTo>
                    <a:pt x="6783" y="5463"/>
                  </a:lnTo>
                  <a:cubicBezTo>
                    <a:pt x="6783" y="5610"/>
                    <a:pt x="6902" y="5729"/>
                    <a:pt x="7049" y="5729"/>
                  </a:cubicBezTo>
                  <a:cubicBezTo>
                    <a:pt x="7196" y="5729"/>
                    <a:pt x="7315" y="5610"/>
                    <a:pt x="7315" y="5463"/>
                  </a:cubicBezTo>
                  <a:lnTo>
                    <a:pt x="7315" y="4930"/>
                  </a:lnTo>
                  <a:lnTo>
                    <a:pt x="7951" y="4930"/>
                  </a:lnTo>
                  <a:lnTo>
                    <a:pt x="7951" y="5479"/>
                  </a:lnTo>
                  <a:cubicBezTo>
                    <a:pt x="7951" y="5626"/>
                    <a:pt x="8071" y="5745"/>
                    <a:pt x="8217" y="5745"/>
                  </a:cubicBezTo>
                  <a:cubicBezTo>
                    <a:pt x="8363" y="5745"/>
                    <a:pt x="8482" y="5626"/>
                    <a:pt x="8482" y="5479"/>
                  </a:cubicBezTo>
                  <a:lnTo>
                    <a:pt x="8482" y="4930"/>
                  </a:lnTo>
                  <a:close/>
                  <a:moveTo>
                    <a:pt x="443" y="1"/>
                  </a:moveTo>
                  <a:cubicBezTo>
                    <a:pt x="199" y="1"/>
                    <a:pt x="0" y="200"/>
                    <a:pt x="0" y="444"/>
                  </a:cubicBezTo>
                  <a:lnTo>
                    <a:pt x="0" y="1320"/>
                  </a:lnTo>
                  <a:cubicBezTo>
                    <a:pt x="0" y="1563"/>
                    <a:pt x="199" y="1763"/>
                    <a:pt x="443" y="1763"/>
                  </a:cubicBezTo>
                  <a:lnTo>
                    <a:pt x="617" y="1763"/>
                  </a:lnTo>
                  <a:lnTo>
                    <a:pt x="617" y="2714"/>
                  </a:lnTo>
                  <a:cubicBezTo>
                    <a:pt x="617" y="2959"/>
                    <a:pt x="817" y="3157"/>
                    <a:pt x="1061" y="3157"/>
                  </a:cubicBezTo>
                  <a:lnTo>
                    <a:pt x="3077" y="3157"/>
                  </a:lnTo>
                  <a:lnTo>
                    <a:pt x="3077" y="4398"/>
                  </a:lnTo>
                  <a:lnTo>
                    <a:pt x="2491" y="4398"/>
                  </a:lnTo>
                  <a:cubicBezTo>
                    <a:pt x="2247" y="4398"/>
                    <a:pt x="2049" y="4596"/>
                    <a:pt x="2049" y="4841"/>
                  </a:cubicBezTo>
                  <a:lnTo>
                    <a:pt x="2049" y="5809"/>
                  </a:lnTo>
                  <a:cubicBezTo>
                    <a:pt x="2049" y="6001"/>
                    <a:pt x="2169" y="6209"/>
                    <a:pt x="2335" y="6305"/>
                  </a:cubicBezTo>
                  <a:lnTo>
                    <a:pt x="5006" y="7841"/>
                  </a:lnTo>
                  <a:cubicBezTo>
                    <a:pt x="5015" y="7849"/>
                    <a:pt x="5027" y="7870"/>
                    <a:pt x="5029" y="7881"/>
                  </a:cubicBezTo>
                  <a:lnTo>
                    <a:pt x="5029" y="9041"/>
                  </a:lnTo>
                  <a:cubicBezTo>
                    <a:pt x="5029" y="9184"/>
                    <a:pt x="5097" y="9311"/>
                    <a:pt x="5202" y="9392"/>
                  </a:cubicBezTo>
                  <a:lnTo>
                    <a:pt x="4920" y="9673"/>
                  </a:lnTo>
                  <a:cubicBezTo>
                    <a:pt x="4899" y="9693"/>
                    <a:pt x="4833" y="9720"/>
                    <a:pt x="4805" y="9721"/>
                  </a:cubicBezTo>
                  <a:lnTo>
                    <a:pt x="464" y="9721"/>
                  </a:lnTo>
                  <a:cubicBezTo>
                    <a:pt x="220" y="9721"/>
                    <a:pt x="21" y="9919"/>
                    <a:pt x="21" y="10163"/>
                  </a:cubicBezTo>
                  <a:lnTo>
                    <a:pt x="21" y="15564"/>
                  </a:lnTo>
                  <a:cubicBezTo>
                    <a:pt x="21" y="15809"/>
                    <a:pt x="220" y="16007"/>
                    <a:pt x="464" y="16007"/>
                  </a:cubicBezTo>
                  <a:lnTo>
                    <a:pt x="11253" y="16007"/>
                  </a:lnTo>
                  <a:cubicBezTo>
                    <a:pt x="11498" y="16007"/>
                    <a:pt x="11696" y="15809"/>
                    <a:pt x="11696" y="15564"/>
                  </a:cubicBezTo>
                  <a:lnTo>
                    <a:pt x="11696" y="14483"/>
                  </a:lnTo>
                  <a:cubicBezTo>
                    <a:pt x="11696" y="14336"/>
                    <a:pt x="11577" y="14217"/>
                    <a:pt x="11430" y="14217"/>
                  </a:cubicBezTo>
                  <a:cubicBezTo>
                    <a:pt x="11283" y="14217"/>
                    <a:pt x="11165" y="14336"/>
                    <a:pt x="11165" y="14483"/>
                  </a:cubicBezTo>
                  <a:lnTo>
                    <a:pt x="11165" y="15476"/>
                  </a:lnTo>
                  <a:lnTo>
                    <a:pt x="553" y="15476"/>
                  </a:lnTo>
                  <a:lnTo>
                    <a:pt x="553" y="10253"/>
                  </a:lnTo>
                  <a:lnTo>
                    <a:pt x="4805" y="10253"/>
                  </a:lnTo>
                  <a:cubicBezTo>
                    <a:pt x="4974" y="10253"/>
                    <a:pt x="5175" y="10170"/>
                    <a:pt x="5295" y="10050"/>
                  </a:cubicBezTo>
                  <a:lnTo>
                    <a:pt x="5859" y="9489"/>
                  </a:lnTo>
                  <a:lnTo>
                    <a:pt x="6423" y="10050"/>
                  </a:lnTo>
                  <a:cubicBezTo>
                    <a:pt x="6542" y="10170"/>
                    <a:pt x="6744" y="10253"/>
                    <a:pt x="6913" y="10253"/>
                  </a:cubicBezTo>
                  <a:lnTo>
                    <a:pt x="11165" y="10253"/>
                  </a:lnTo>
                  <a:lnTo>
                    <a:pt x="11165" y="12711"/>
                  </a:lnTo>
                  <a:cubicBezTo>
                    <a:pt x="11165" y="12858"/>
                    <a:pt x="11284" y="12977"/>
                    <a:pt x="11431" y="12977"/>
                  </a:cubicBezTo>
                  <a:cubicBezTo>
                    <a:pt x="11578" y="12977"/>
                    <a:pt x="11696" y="12858"/>
                    <a:pt x="11696" y="12711"/>
                  </a:cubicBezTo>
                  <a:lnTo>
                    <a:pt x="11696" y="10164"/>
                  </a:lnTo>
                  <a:cubicBezTo>
                    <a:pt x="11696" y="9920"/>
                    <a:pt x="11498" y="9721"/>
                    <a:pt x="11253" y="9721"/>
                  </a:cubicBezTo>
                  <a:lnTo>
                    <a:pt x="6913" y="9721"/>
                  </a:lnTo>
                  <a:cubicBezTo>
                    <a:pt x="6885" y="9721"/>
                    <a:pt x="6819" y="9693"/>
                    <a:pt x="6797" y="9674"/>
                  </a:cubicBezTo>
                  <a:lnTo>
                    <a:pt x="6515" y="9391"/>
                  </a:lnTo>
                  <a:cubicBezTo>
                    <a:pt x="6621" y="9311"/>
                    <a:pt x="6689" y="9184"/>
                    <a:pt x="6689" y="9041"/>
                  </a:cubicBezTo>
                  <a:lnTo>
                    <a:pt x="6689" y="7881"/>
                  </a:lnTo>
                  <a:cubicBezTo>
                    <a:pt x="6691" y="7870"/>
                    <a:pt x="6703" y="7849"/>
                    <a:pt x="6712" y="7841"/>
                  </a:cubicBezTo>
                  <a:lnTo>
                    <a:pt x="9383" y="6305"/>
                  </a:lnTo>
                  <a:cubicBezTo>
                    <a:pt x="9549" y="6208"/>
                    <a:pt x="9669" y="6000"/>
                    <a:pt x="9669" y="5809"/>
                  </a:cubicBezTo>
                  <a:lnTo>
                    <a:pt x="9669" y="4841"/>
                  </a:lnTo>
                  <a:cubicBezTo>
                    <a:pt x="9669" y="4596"/>
                    <a:pt x="9471" y="4398"/>
                    <a:pt x="9227" y="4398"/>
                  </a:cubicBezTo>
                  <a:lnTo>
                    <a:pt x="8482" y="4398"/>
                  </a:lnTo>
                  <a:lnTo>
                    <a:pt x="8482" y="3347"/>
                  </a:lnTo>
                  <a:lnTo>
                    <a:pt x="8766" y="3347"/>
                  </a:lnTo>
                  <a:cubicBezTo>
                    <a:pt x="8913" y="3347"/>
                    <a:pt x="9032" y="3228"/>
                    <a:pt x="9032" y="3081"/>
                  </a:cubicBezTo>
                  <a:cubicBezTo>
                    <a:pt x="9032" y="2934"/>
                    <a:pt x="8913" y="2815"/>
                    <a:pt x="8766" y="2815"/>
                  </a:cubicBezTo>
                  <a:lnTo>
                    <a:pt x="8394" y="2815"/>
                  </a:lnTo>
                  <a:cubicBezTo>
                    <a:pt x="8150" y="2815"/>
                    <a:pt x="7950" y="3014"/>
                    <a:pt x="7950" y="3259"/>
                  </a:cubicBezTo>
                  <a:lnTo>
                    <a:pt x="7950" y="4398"/>
                  </a:lnTo>
                  <a:lnTo>
                    <a:pt x="7315" y="4398"/>
                  </a:lnTo>
                  <a:lnTo>
                    <a:pt x="7315" y="2267"/>
                  </a:lnTo>
                  <a:lnTo>
                    <a:pt x="7489" y="2267"/>
                  </a:lnTo>
                  <a:cubicBezTo>
                    <a:pt x="7734" y="2267"/>
                    <a:pt x="7933" y="2069"/>
                    <a:pt x="7933" y="1824"/>
                  </a:cubicBezTo>
                  <a:lnTo>
                    <a:pt x="7933" y="948"/>
                  </a:lnTo>
                  <a:cubicBezTo>
                    <a:pt x="7933" y="704"/>
                    <a:pt x="7734" y="506"/>
                    <a:pt x="7489" y="506"/>
                  </a:cubicBezTo>
                  <a:lnTo>
                    <a:pt x="6609" y="506"/>
                  </a:lnTo>
                  <a:cubicBezTo>
                    <a:pt x="6364" y="506"/>
                    <a:pt x="6165" y="704"/>
                    <a:pt x="6165" y="948"/>
                  </a:cubicBezTo>
                  <a:lnTo>
                    <a:pt x="6165" y="1824"/>
                  </a:lnTo>
                  <a:cubicBezTo>
                    <a:pt x="6165" y="2069"/>
                    <a:pt x="6364" y="2267"/>
                    <a:pt x="6609" y="2267"/>
                  </a:cubicBezTo>
                  <a:lnTo>
                    <a:pt x="6783" y="2267"/>
                  </a:lnTo>
                  <a:lnTo>
                    <a:pt x="6783" y="4398"/>
                  </a:lnTo>
                  <a:lnTo>
                    <a:pt x="5593" y="4398"/>
                  </a:lnTo>
                  <a:lnTo>
                    <a:pt x="5593" y="3478"/>
                  </a:lnTo>
                  <a:cubicBezTo>
                    <a:pt x="5593" y="3234"/>
                    <a:pt x="5395" y="3035"/>
                    <a:pt x="5151" y="3035"/>
                  </a:cubicBezTo>
                  <a:lnTo>
                    <a:pt x="3606" y="3035"/>
                  </a:lnTo>
                  <a:cubicBezTo>
                    <a:pt x="3589" y="2807"/>
                    <a:pt x="3398" y="2626"/>
                    <a:pt x="3165" y="2626"/>
                  </a:cubicBezTo>
                  <a:lnTo>
                    <a:pt x="1149" y="2626"/>
                  </a:lnTo>
                  <a:lnTo>
                    <a:pt x="1149" y="1763"/>
                  </a:lnTo>
                  <a:lnTo>
                    <a:pt x="1324" y="1763"/>
                  </a:lnTo>
                  <a:cubicBezTo>
                    <a:pt x="1568" y="1763"/>
                    <a:pt x="1767" y="1564"/>
                    <a:pt x="1767" y="1320"/>
                  </a:cubicBezTo>
                  <a:lnTo>
                    <a:pt x="1767" y="444"/>
                  </a:lnTo>
                  <a:cubicBezTo>
                    <a:pt x="1767" y="200"/>
                    <a:pt x="1568" y="1"/>
                    <a:pt x="13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41"/>
            <p:cNvSpPr/>
            <p:nvPr/>
          </p:nvSpPr>
          <p:spPr>
            <a:xfrm>
              <a:off x="3418576" y="3584181"/>
              <a:ext cx="63682" cy="17645"/>
            </a:xfrm>
            <a:custGeom>
              <a:avLst/>
              <a:gdLst/>
              <a:ahLst/>
              <a:cxnLst/>
              <a:rect l="l" t="t" r="r" b="b"/>
              <a:pathLst>
                <a:path w="1920" h="532" extrusionOk="0">
                  <a:moveTo>
                    <a:pt x="265" y="1"/>
                  </a:moveTo>
                  <a:cubicBezTo>
                    <a:pt x="118" y="1"/>
                    <a:pt x="0" y="119"/>
                    <a:pt x="0" y="266"/>
                  </a:cubicBezTo>
                  <a:cubicBezTo>
                    <a:pt x="0" y="412"/>
                    <a:pt x="118" y="532"/>
                    <a:pt x="265" y="532"/>
                  </a:cubicBezTo>
                  <a:lnTo>
                    <a:pt x="1653" y="532"/>
                  </a:lnTo>
                  <a:cubicBezTo>
                    <a:pt x="1799" y="532"/>
                    <a:pt x="1918" y="412"/>
                    <a:pt x="1918" y="266"/>
                  </a:cubicBezTo>
                  <a:cubicBezTo>
                    <a:pt x="1919" y="119"/>
                    <a:pt x="1800" y="1"/>
                    <a:pt x="16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41"/>
            <p:cNvSpPr/>
            <p:nvPr/>
          </p:nvSpPr>
          <p:spPr>
            <a:xfrm>
              <a:off x="3418576" y="3617879"/>
              <a:ext cx="63682" cy="17645"/>
            </a:xfrm>
            <a:custGeom>
              <a:avLst/>
              <a:gdLst/>
              <a:ahLst/>
              <a:cxnLst/>
              <a:rect l="l" t="t" r="r" b="b"/>
              <a:pathLst>
                <a:path w="1920" h="532" extrusionOk="0">
                  <a:moveTo>
                    <a:pt x="265" y="0"/>
                  </a:moveTo>
                  <a:cubicBezTo>
                    <a:pt x="118" y="0"/>
                    <a:pt x="0" y="119"/>
                    <a:pt x="0" y="266"/>
                  </a:cubicBezTo>
                  <a:cubicBezTo>
                    <a:pt x="0" y="413"/>
                    <a:pt x="118" y="532"/>
                    <a:pt x="265" y="532"/>
                  </a:cubicBezTo>
                  <a:lnTo>
                    <a:pt x="1653" y="532"/>
                  </a:lnTo>
                  <a:cubicBezTo>
                    <a:pt x="1799" y="532"/>
                    <a:pt x="1918" y="413"/>
                    <a:pt x="1918" y="266"/>
                  </a:cubicBezTo>
                  <a:cubicBezTo>
                    <a:pt x="1919" y="119"/>
                    <a:pt x="1800" y="0"/>
                    <a:pt x="16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41"/>
            <p:cNvSpPr/>
            <p:nvPr/>
          </p:nvSpPr>
          <p:spPr>
            <a:xfrm>
              <a:off x="3418576" y="3651578"/>
              <a:ext cx="63682" cy="17678"/>
            </a:xfrm>
            <a:custGeom>
              <a:avLst/>
              <a:gdLst/>
              <a:ahLst/>
              <a:cxnLst/>
              <a:rect l="l" t="t" r="r" b="b"/>
              <a:pathLst>
                <a:path w="1920" h="533" extrusionOk="0">
                  <a:moveTo>
                    <a:pt x="265" y="1"/>
                  </a:moveTo>
                  <a:cubicBezTo>
                    <a:pt x="118" y="1"/>
                    <a:pt x="0" y="120"/>
                    <a:pt x="0" y="267"/>
                  </a:cubicBezTo>
                  <a:cubicBezTo>
                    <a:pt x="0" y="413"/>
                    <a:pt x="118" y="532"/>
                    <a:pt x="265" y="532"/>
                  </a:cubicBezTo>
                  <a:lnTo>
                    <a:pt x="1653" y="532"/>
                  </a:lnTo>
                  <a:cubicBezTo>
                    <a:pt x="1799" y="532"/>
                    <a:pt x="1918" y="413"/>
                    <a:pt x="1918" y="267"/>
                  </a:cubicBezTo>
                  <a:cubicBezTo>
                    <a:pt x="1919" y="120"/>
                    <a:pt x="1800" y="1"/>
                    <a:pt x="16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41"/>
            <p:cNvSpPr/>
            <p:nvPr/>
          </p:nvSpPr>
          <p:spPr>
            <a:xfrm>
              <a:off x="3418576" y="3685309"/>
              <a:ext cx="63682" cy="17612"/>
            </a:xfrm>
            <a:custGeom>
              <a:avLst/>
              <a:gdLst/>
              <a:ahLst/>
              <a:cxnLst/>
              <a:rect l="l" t="t" r="r" b="b"/>
              <a:pathLst>
                <a:path w="1920" h="531" extrusionOk="0">
                  <a:moveTo>
                    <a:pt x="265" y="0"/>
                  </a:moveTo>
                  <a:cubicBezTo>
                    <a:pt x="118" y="0"/>
                    <a:pt x="0" y="119"/>
                    <a:pt x="0" y="265"/>
                  </a:cubicBezTo>
                  <a:cubicBezTo>
                    <a:pt x="0" y="412"/>
                    <a:pt x="118" y="531"/>
                    <a:pt x="265" y="531"/>
                  </a:cubicBezTo>
                  <a:lnTo>
                    <a:pt x="1653" y="531"/>
                  </a:lnTo>
                  <a:cubicBezTo>
                    <a:pt x="1799" y="531"/>
                    <a:pt x="1918" y="412"/>
                    <a:pt x="1918" y="265"/>
                  </a:cubicBezTo>
                  <a:cubicBezTo>
                    <a:pt x="1919" y="119"/>
                    <a:pt x="1800" y="0"/>
                    <a:pt x="16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41"/>
            <p:cNvSpPr/>
            <p:nvPr/>
          </p:nvSpPr>
          <p:spPr>
            <a:xfrm>
              <a:off x="3501096" y="3584181"/>
              <a:ext cx="112471" cy="17645"/>
            </a:xfrm>
            <a:custGeom>
              <a:avLst/>
              <a:gdLst/>
              <a:ahLst/>
              <a:cxnLst/>
              <a:rect l="l" t="t" r="r" b="b"/>
              <a:pathLst>
                <a:path w="3391" h="532" extrusionOk="0">
                  <a:moveTo>
                    <a:pt x="267" y="1"/>
                  </a:moveTo>
                  <a:cubicBezTo>
                    <a:pt x="120" y="1"/>
                    <a:pt x="1" y="119"/>
                    <a:pt x="1" y="266"/>
                  </a:cubicBezTo>
                  <a:cubicBezTo>
                    <a:pt x="1" y="412"/>
                    <a:pt x="120" y="532"/>
                    <a:pt x="267" y="532"/>
                  </a:cubicBezTo>
                  <a:lnTo>
                    <a:pt x="3124" y="532"/>
                  </a:lnTo>
                  <a:cubicBezTo>
                    <a:pt x="3271" y="532"/>
                    <a:pt x="3390" y="412"/>
                    <a:pt x="3390" y="266"/>
                  </a:cubicBezTo>
                  <a:cubicBezTo>
                    <a:pt x="3390" y="119"/>
                    <a:pt x="3271" y="1"/>
                    <a:pt x="31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41"/>
            <p:cNvSpPr/>
            <p:nvPr/>
          </p:nvSpPr>
          <p:spPr>
            <a:xfrm>
              <a:off x="3627630" y="3584181"/>
              <a:ext cx="93731" cy="17645"/>
            </a:xfrm>
            <a:custGeom>
              <a:avLst/>
              <a:gdLst/>
              <a:ahLst/>
              <a:cxnLst/>
              <a:rect l="l" t="t" r="r" b="b"/>
              <a:pathLst>
                <a:path w="2826" h="532" extrusionOk="0">
                  <a:moveTo>
                    <a:pt x="266" y="1"/>
                  </a:moveTo>
                  <a:cubicBezTo>
                    <a:pt x="119" y="1"/>
                    <a:pt x="0" y="119"/>
                    <a:pt x="0" y="266"/>
                  </a:cubicBezTo>
                  <a:cubicBezTo>
                    <a:pt x="0" y="412"/>
                    <a:pt x="119" y="532"/>
                    <a:pt x="266" y="532"/>
                  </a:cubicBezTo>
                  <a:lnTo>
                    <a:pt x="2560" y="532"/>
                  </a:lnTo>
                  <a:cubicBezTo>
                    <a:pt x="2707" y="532"/>
                    <a:pt x="2826" y="412"/>
                    <a:pt x="2826" y="266"/>
                  </a:cubicBezTo>
                  <a:cubicBezTo>
                    <a:pt x="2826" y="119"/>
                    <a:pt x="2707" y="1"/>
                    <a:pt x="25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41"/>
            <p:cNvSpPr/>
            <p:nvPr/>
          </p:nvSpPr>
          <p:spPr>
            <a:xfrm>
              <a:off x="3501096" y="3617879"/>
              <a:ext cx="218176" cy="17645"/>
            </a:xfrm>
            <a:custGeom>
              <a:avLst/>
              <a:gdLst/>
              <a:ahLst/>
              <a:cxnLst/>
              <a:rect l="l" t="t" r="r" b="b"/>
              <a:pathLst>
                <a:path w="6578" h="532" extrusionOk="0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cubicBezTo>
                    <a:pt x="1" y="413"/>
                    <a:pt x="120" y="532"/>
                    <a:pt x="267" y="532"/>
                  </a:cubicBezTo>
                  <a:lnTo>
                    <a:pt x="6311" y="532"/>
                  </a:lnTo>
                  <a:cubicBezTo>
                    <a:pt x="6458" y="532"/>
                    <a:pt x="6577" y="413"/>
                    <a:pt x="6577" y="266"/>
                  </a:cubicBezTo>
                  <a:cubicBezTo>
                    <a:pt x="6577" y="119"/>
                    <a:pt x="6458" y="0"/>
                    <a:pt x="63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41"/>
            <p:cNvSpPr/>
            <p:nvPr/>
          </p:nvSpPr>
          <p:spPr>
            <a:xfrm>
              <a:off x="3501096" y="3651578"/>
              <a:ext cx="76053" cy="17678"/>
            </a:xfrm>
            <a:custGeom>
              <a:avLst/>
              <a:gdLst/>
              <a:ahLst/>
              <a:cxnLst/>
              <a:rect l="l" t="t" r="r" b="b"/>
              <a:pathLst>
                <a:path w="2293" h="533" extrusionOk="0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cubicBezTo>
                    <a:pt x="1" y="413"/>
                    <a:pt x="120" y="532"/>
                    <a:pt x="267" y="532"/>
                  </a:cubicBezTo>
                  <a:lnTo>
                    <a:pt x="2028" y="532"/>
                  </a:lnTo>
                  <a:cubicBezTo>
                    <a:pt x="2174" y="532"/>
                    <a:pt x="2293" y="413"/>
                    <a:pt x="2293" y="267"/>
                  </a:cubicBezTo>
                  <a:cubicBezTo>
                    <a:pt x="2293" y="120"/>
                    <a:pt x="2174" y="1"/>
                    <a:pt x="20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41"/>
            <p:cNvSpPr/>
            <p:nvPr/>
          </p:nvSpPr>
          <p:spPr>
            <a:xfrm>
              <a:off x="3590217" y="3651578"/>
              <a:ext cx="76053" cy="17678"/>
            </a:xfrm>
            <a:custGeom>
              <a:avLst/>
              <a:gdLst/>
              <a:ahLst/>
              <a:cxnLst/>
              <a:rect l="l" t="t" r="r" b="b"/>
              <a:pathLst>
                <a:path w="2293" h="533" extrusionOk="0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cubicBezTo>
                    <a:pt x="1" y="413"/>
                    <a:pt x="120" y="532"/>
                    <a:pt x="267" y="532"/>
                  </a:cubicBezTo>
                  <a:lnTo>
                    <a:pt x="2027" y="532"/>
                  </a:lnTo>
                  <a:cubicBezTo>
                    <a:pt x="2174" y="532"/>
                    <a:pt x="2293" y="413"/>
                    <a:pt x="2293" y="267"/>
                  </a:cubicBezTo>
                  <a:cubicBezTo>
                    <a:pt x="2293" y="120"/>
                    <a:pt x="2174" y="1"/>
                    <a:pt x="20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41"/>
            <p:cNvSpPr/>
            <p:nvPr/>
          </p:nvSpPr>
          <p:spPr>
            <a:xfrm>
              <a:off x="3680367" y="3651578"/>
              <a:ext cx="38905" cy="17678"/>
            </a:xfrm>
            <a:custGeom>
              <a:avLst/>
              <a:gdLst/>
              <a:ahLst/>
              <a:cxnLst/>
              <a:rect l="l" t="t" r="r" b="b"/>
              <a:pathLst>
                <a:path w="1173" h="533" extrusionOk="0">
                  <a:moveTo>
                    <a:pt x="266" y="1"/>
                  </a:moveTo>
                  <a:cubicBezTo>
                    <a:pt x="119" y="1"/>
                    <a:pt x="1" y="120"/>
                    <a:pt x="1" y="267"/>
                  </a:cubicBezTo>
                  <a:cubicBezTo>
                    <a:pt x="1" y="413"/>
                    <a:pt x="120" y="532"/>
                    <a:pt x="266" y="532"/>
                  </a:cubicBezTo>
                  <a:lnTo>
                    <a:pt x="906" y="532"/>
                  </a:lnTo>
                  <a:cubicBezTo>
                    <a:pt x="1053" y="532"/>
                    <a:pt x="1172" y="413"/>
                    <a:pt x="1172" y="267"/>
                  </a:cubicBezTo>
                  <a:cubicBezTo>
                    <a:pt x="1172" y="120"/>
                    <a:pt x="1053" y="1"/>
                    <a:pt x="9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41"/>
            <p:cNvSpPr/>
            <p:nvPr/>
          </p:nvSpPr>
          <p:spPr>
            <a:xfrm>
              <a:off x="3501096" y="3685309"/>
              <a:ext cx="218176" cy="17612"/>
            </a:xfrm>
            <a:custGeom>
              <a:avLst/>
              <a:gdLst/>
              <a:ahLst/>
              <a:cxnLst/>
              <a:rect l="l" t="t" r="r" b="b"/>
              <a:pathLst>
                <a:path w="6578" h="531" extrusionOk="0">
                  <a:moveTo>
                    <a:pt x="267" y="0"/>
                  </a:moveTo>
                  <a:cubicBezTo>
                    <a:pt x="120" y="0"/>
                    <a:pt x="1" y="119"/>
                    <a:pt x="1" y="265"/>
                  </a:cubicBezTo>
                  <a:cubicBezTo>
                    <a:pt x="1" y="412"/>
                    <a:pt x="120" y="531"/>
                    <a:pt x="267" y="531"/>
                  </a:cubicBezTo>
                  <a:lnTo>
                    <a:pt x="6311" y="531"/>
                  </a:lnTo>
                  <a:cubicBezTo>
                    <a:pt x="6458" y="531"/>
                    <a:pt x="6577" y="412"/>
                    <a:pt x="6577" y="265"/>
                  </a:cubicBezTo>
                  <a:cubicBezTo>
                    <a:pt x="6577" y="119"/>
                    <a:pt x="6458" y="0"/>
                    <a:pt x="63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41"/>
            <p:cNvSpPr/>
            <p:nvPr/>
          </p:nvSpPr>
          <p:spPr>
            <a:xfrm>
              <a:off x="3704546" y="3221495"/>
              <a:ext cx="59735" cy="105771"/>
            </a:xfrm>
            <a:custGeom>
              <a:avLst/>
              <a:gdLst/>
              <a:ahLst/>
              <a:cxnLst/>
              <a:rect l="l" t="t" r="r" b="b"/>
              <a:pathLst>
                <a:path w="1801" h="3189" extrusionOk="0">
                  <a:moveTo>
                    <a:pt x="1270" y="533"/>
                  </a:moveTo>
                  <a:lnTo>
                    <a:pt x="1270" y="1231"/>
                  </a:lnTo>
                  <a:lnTo>
                    <a:pt x="565" y="1231"/>
                  </a:lnTo>
                  <a:lnTo>
                    <a:pt x="565" y="533"/>
                  </a:lnTo>
                  <a:close/>
                  <a:moveTo>
                    <a:pt x="476" y="1"/>
                  </a:moveTo>
                  <a:cubicBezTo>
                    <a:pt x="233" y="1"/>
                    <a:pt x="34" y="200"/>
                    <a:pt x="34" y="444"/>
                  </a:cubicBezTo>
                  <a:lnTo>
                    <a:pt x="34" y="1320"/>
                  </a:lnTo>
                  <a:cubicBezTo>
                    <a:pt x="34" y="1564"/>
                    <a:pt x="233" y="1763"/>
                    <a:pt x="476" y="1763"/>
                  </a:cubicBezTo>
                  <a:lnTo>
                    <a:pt x="626" y="1763"/>
                  </a:lnTo>
                  <a:lnTo>
                    <a:pt x="626" y="2657"/>
                  </a:lnTo>
                  <a:lnTo>
                    <a:pt x="267" y="2657"/>
                  </a:lnTo>
                  <a:cubicBezTo>
                    <a:pt x="120" y="2657"/>
                    <a:pt x="1" y="2776"/>
                    <a:pt x="1" y="2923"/>
                  </a:cubicBezTo>
                  <a:cubicBezTo>
                    <a:pt x="1" y="3070"/>
                    <a:pt x="120" y="3189"/>
                    <a:pt x="267" y="3189"/>
                  </a:cubicBezTo>
                  <a:lnTo>
                    <a:pt x="714" y="3189"/>
                  </a:lnTo>
                  <a:cubicBezTo>
                    <a:pt x="959" y="3189"/>
                    <a:pt x="1157" y="2991"/>
                    <a:pt x="1157" y="2746"/>
                  </a:cubicBezTo>
                  <a:lnTo>
                    <a:pt x="1157" y="1763"/>
                  </a:lnTo>
                  <a:lnTo>
                    <a:pt x="1358" y="1763"/>
                  </a:lnTo>
                  <a:cubicBezTo>
                    <a:pt x="1602" y="1763"/>
                    <a:pt x="1801" y="1564"/>
                    <a:pt x="1801" y="1320"/>
                  </a:cubicBezTo>
                  <a:lnTo>
                    <a:pt x="1801" y="444"/>
                  </a:lnTo>
                  <a:cubicBezTo>
                    <a:pt x="1801" y="200"/>
                    <a:pt x="1602" y="1"/>
                    <a:pt x="13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4" name="Google Shape;1524;p42"/>
          <p:cNvSpPr/>
          <p:nvPr/>
        </p:nvSpPr>
        <p:spPr>
          <a:xfrm rot="5400000">
            <a:off x="1252872" y="2323950"/>
            <a:ext cx="903900" cy="7836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5" name="Google Shape;1525;p42"/>
          <p:cNvSpPr/>
          <p:nvPr/>
        </p:nvSpPr>
        <p:spPr>
          <a:xfrm rot="5400000">
            <a:off x="5075776" y="2323950"/>
            <a:ext cx="903900" cy="7836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6" name="Google Shape;1526;p42"/>
          <p:cNvSpPr/>
          <p:nvPr/>
        </p:nvSpPr>
        <p:spPr>
          <a:xfrm rot="5400000">
            <a:off x="6987227" y="2630048"/>
            <a:ext cx="903900" cy="7836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7" name="Google Shape;1527;p42"/>
          <p:cNvSpPr/>
          <p:nvPr/>
        </p:nvSpPr>
        <p:spPr>
          <a:xfrm rot="5400000">
            <a:off x="3164324" y="2630048"/>
            <a:ext cx="903900" cy="7836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8" name="Google Shape;1528;p42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TIMELINE</a:t>
            </a:r>
            <a:endParaRPr/>
          </a:p>
        </p:txBody>
      </p:sp>
      <p:sp>
        <p:nvSpPr>
          <p:cNvPr id="1529" name="Google Shape;1529;p42"/>
          <p:cNvSpPr/>
          <p:nvPr/>
        </p:nvSpPr>
        <p:spPr>
          <a:xfrm rot="10800000">
            <a:off x="6484674" y="2871507"/>
            <a:ext cx="1909006" cy="955096"/>
          </a:xfrm>
          <a:custGeom>
            <a:avLst/>
            <a:gdLst/>
            <a:ahLst/>
            <a:cxnLst/>
            <a:rect l="l" t="t" r="r" b="b"/>
            <a:pathLst>
              <a:path w="44065" h="22050" fill="none" extrusionOk="0">
                <a:moveTo>
                  <a:pt x="0" y="22050"/>
                </a:moveTo>
                <a:cubicBezTo>
                  <a:pt x="0" y="9874"/>
                  <a:pt x="9874" y="1"/>
                  <a:pt x="22049" y="1"/>
                </a:cubicBezTo>
                <a:cubicBezTo>
                  <a:pt x="34191" y="1"/>
                  <a:pt x="44065" y="9874"/>
                  <a:pt x="44065" y="22050"/>
                </a:cubicBezTo>
              </a:path>
            </a:pathLst>
          </a:custGeom>
          <a:noFill/>
          <a:ln w="19050" cap="rnd" cmpd="sng">
            <a:solidFill>
              <a:schemeClr val="dk1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0" name="Google Shape;1530;p42"/>
          <p:cNvSpPr txBox="1"/>
          <p:nvPr/>
        </p:nvSpPr>
        <p:spPr>
          <a:xfrm>
            <a:off x="284175" y="3265875"/>
            <a:ext cx="2380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CASE STUDY 1</a:t>
            </a:r>
            <a:endParaRPr sz="210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531" name="Google Shape;1531;p42"/>
          <p:cNvSpPr txBox="1"/>
          <p:nvPr/>
        </p:nvSpPr>
        <p:spPr>
          <a:xfrm>
            <a:off x="2656124" y="2006363"/>
            <a:ext cx="19203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Mid Term</a:t>
            </a:r>
            <a:endParaRPr sz="210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532" name="Google Shape;1532;p42"/>
          <p:cNvSpPr txBox="1"/>
          <p:nvPr/>
        </p:nvSpPr>
        <p:spPr>
          <a:xfrm>
            <a:off x="2350975" y="1565750"/>
            <a:ext cx="22254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Pre-Processing and Feature Engineering 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33" name="Google Shape;1533;p42"/>
          <p:cNvSpPr/>
          <p:nvPr/>
        </p:nvSpPr>
        <p:spPr>
          <a:xfrm rot="10800000">
            <a:off x="4573201" y="1927914"/>
            <a:ext cx="1909049" cy="953666"/>
          </a:xfrm>
          <a:custGeom>
            <a:avLst/>
            <a:gdLst/>
            <a:ahLst/>
            <a:cxnLst/>
            <a:rect l="l" t="t" r="r" b="b"/>
            <a:pathLst>
              <a:path w="44066" h="22017" fill="none" extrusionOk="0">
                <a:moveTo>
                  <a:pt x="44065" y="1"/>
                </a:moveTo>
                <a:cubicBezTo>
                  <a:pt x="44065" y="12176"/>
                  <a:pt x="34191" y="22016"/>
                  <a:pt x="22049" y="22016"/>
                </a:cubicBezTo>
                <a:cubicBezTo>
                  <a:pt x="9874" y="22016"/>
                  <a:pt x="0" y="12176"/>
                  <a:pt x="0" y="1"/>
                </a:cubicBezTo>
              </a:path>
            </a:pathLst>
          </a:custGeom>
          <a:noFill/>
          <a:ln w="19050" cap="rnd" cmpd="sng">
            <a:solidFill>
              <a:schemeClr val="dk1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4" name="Google Shape;1534;p42"/>
          <p:cNvSpPr/>
          <p:nvPr/>
        </p:nvSpPr>
        <p:spPr>
          <a:xfrm rot="10800000">
            <a:off x="2661771" y="2871507"/>
            <a:ext cx="1909006" cy="955096"/>
          </a:xfrm>
          <a:custGeom>
            <a:avLst/>
            <a:gdLst/>
            <a:ahLst/>
            <a:cxnLst/>
            <a:rect l="l" t="t" r="r" b="b"/>
            <a:pathLst>
              <a:path w="44065" h="22050" fill="none" extrusionOk="0">
                <a:moveTo>
                  <a:pt x="0" y="22050"/>
                </a:moveTo>
                <a:cubicBezTo>
                  <a:pt x="0" y="9874"/>
                  <a:pt x="9874" y="1"/>
                  <a:pt x="22049" y="1"/>
                </a:cubicBezTo>
                <a:cubicBezTo>
                  <a:pt x="34191" y="1"/>
                  <a:pt x="44065" y="9874"/>
                  <a:pt x="44065" y="22050"/>
                </a:cubicBezTo>
              </a:path>
            </a:pathLst>
          </a:custGeom>
          <a:noFill/>
          <a:ln w="19050" cap="rnd" cmpd="sng">
            <a:solidFill>
              <a:schemeClr val="dk1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5" name="Google Shape;1535;p42"/>
          <p:cNvSpPr/>
          <p:nvPr/>
        </p:nvSpPr>
        <p:spPr>
          <a:xfrm rot="10800000">
            <a:off x="750298" y="1927914"/>
            <a:ext cx="1909049" cy="953666"/>
          </a:xfrm>
          <a:custGeom>
            <a:avLst/>
            <a:gdLst/>
            <a:ahLst/>
            <a:cxnLst/>
            <a:rect l="l" t="t" r="r" b="b"/>
            <a:pathLst>
              <a:path w="44066" h="22017" fill="none" extrusionOk="0">
                <a:moveTo>
                  <a:pt x="44066" y="1"/>
                </a:moveTo>
                <a:cubicBezTo>
                  <a:pt x="44066" y="12176"/>
                  <a:pt x="34192" y="22016"/>
                  <a:pt x="22017" y="22016"/>
                </a:cubicBezTo>
                <a:cubicBezTo>
                  <a:pt x="9875" y="22016"/>
                  <a:pt x="1" y="12176"/>
                  <a:pt x="1" y="1"/>
                </a:cubicBezTo>
              </a:path>
            </a:pathLst>
          </a:custGeom>
          <a:noFill/>
          <a:ln w="19050" cap="rnd" cmpd="sng">
            <a:solidFill>
              <a:schemeClr val="dk1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6" name="Google Shape;1536;p42"/>
          <p:cNvSpPr/>
          <p:nvPr/>
        </p:nvSpPr>
        <p:spPr>
          <a:xfrm rot="10800000">
            <a:off x="6397730" y="2776039"/>
            <a:ext cx="159037" cy="159009"/>
          </a:xfrm>
          <a:custGeom>
            <a:avLst/>
            <a:gdLst/>
            <a:ahLst/>
            <a:cxnLst/>
            <a:rect l="l" t="t" r="r" b="b"/>
            <a:pathLst>
              <a:path w="3671" h="3671" extrusionOk="0">
                <a:moveTo>
                  <a:pt x="1835" y="1"/>
                </a:moveTo>
                <a:cubicBezTo>
                  <a:pt x="835" y="1"/>
                  <a:pt x="1" y="835"/>
                  <a:pt x="1" y="1836"/>
                </a:cubicBezTo>
                <a:cubicBezTo>
                  <a:pt x="1" y="2870"/>
                  <a:pt x="835" y="3670"/>
                  <a:pt x="1835" y="3670"/>
                </a:cubicBezTo>
                <a:cubicBezTo>
                  <a:pt x="2869" y="3670"/>
                  <a:pt x="3670" y="2870"/>
                  <a:pt x="3670" y="1836"/>
                </a:cubicBezTo>
                <a:cubicBezTo>
                  <a:pt x="3670" y="835"/>
                  <a:pt x="2836" y="1"/>
                  <a:pt x="183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7" name="Google Shape;1537;p42"/>
          <p:cNvSpPr/>
          <p:nvPr/>
        </p:nvSpPr>
        <p:spPr>
          <a:xfrm rot="10800000">
            <a:off x="4488802" y="2776039"/>
            <a:ext cx="158994" cy="159009"/>
          </a:xfrm>
          <a:custGeom>
            <a:avLst/>
            <a:gdLst/>
            <a:ahLst/>
            <a:cxnLst/>
            <a:rect l="l" t="t" r="r" b="b"/>
            <a:pathLst>
              <a:path w="3670" h="3671" extrusionOk="0">
                <a:moveTo>
                  <a:pt x="1835" y="1"/>
                </a:moveTo>
                <a:cubicBezTo>
                  <a:pt x="834" y="1"/>
                  <a:pt x="1" y="835"/>
                  <a:pt x="1" y="1836"/>
                </a:cubicBezTo>
                <a:cubicBezTo>
                  <a:pt x="1" y="2870"/>
                  <a:pt x="834" y="3670"/>
                  <a:pt x="1835" y="3670"/>
                </a:cubicBezTo>
                <a:cubicBezTo>
                  <a:pt x="2836" y="3670"/>
                  <a:pt x="3670" y="2870"/>
                  <a:pt x="3670" y="1836"/>
                </a:cubicBezTo>
                <a:cubicBezTo>
                  <a:pt x="3670" y="835"/>
                  <a:pt x="2869" y="1"/>
                  <a:pt x="183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8" name="Google Shape;1538;p42"/>
          <p:cNvSpPr/>
          <p:nvPr/>
        </p:nvSpPr>
        <p:spPr>
          <a:xfrm rot="10800000">
            <a:off x="2579832" y="2776039"/>
            <a:ext cx="158994" cy="159009"/>
          </a:xfrm>
          <a:custGeom>
            <a:avLst/>
            <a:gdLst/>
            <a:ahLst/>
            <a:cxnLst/>
            <a:rect l="l" t="t" r="r" b="b"/>
            <a:pathLst>
              <a:path w="3670" h="3671" extrusionOk="0">
                <a:moveTo>
                  <a:pt x="1835" y="1"/>
                </a:moveTo>
                <a:cubicBezTo>
                  <a:pt x="834" y="1"/>
                  <a:pt x="0" y="835"/>
                  <a:pt x="0" y="1836"/>
                </a:cubicBezTo>
                <a:cubicBezTo>
                  <a:pt x="0" y="2870"/>
                  <a:pt x="834" y="3670"/>
                  <a:pt x="1835" y="3670"/>
                </a:cubicBezTo>
                <a:cubicBezTo>
                  <a:pt x="2836" y="3670"/>
                  <a:pt x="3670" y="2870"/>
                  <a:pt x="3670" y="1836"/>
                </a:cubicBezTo>
                <a:cubicBezTo>
                  <a:pt x="3670" y="835"/>
                  <a:pt x="2836" y="1"/>
                  <a:pt x="183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9" name="Google Shape;1539;p42"/>
          <p:cNvSpPr txBox="1"/>
          <p:nvPr/>
        </p:nvSpPr>
        <p:spPr>
          <a:xfrm>
            <a:off x="4307200" y="3265875"/>
            <a:ext cx="23265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CASE STUDY 2</a:t>
            </a:r>
            <a:endParaRPr sz="210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540" name="Google Shape;1540;p42"/>
          <p:cNvSpPr txBox="1"/>
          <p:nvPr/>
        </p:nvSpPr>
        <p:spPr>
          <a:xfrm>
            <a:off x="6479027" y="2006363"/>
            <a:ext cx="19203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Final</a:t>
            </a:r>
            <a:endParaRPr sz="210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541" name="Google Shape;1541;p42"/>
          <p:cNvSpPr txBox="1"/>
          <p:nvPr/>
        </p:nvSpPr>
        <p:spPr>
          <a:xfrm>
            <a:off x="6479025" y="1565750"/>
            <a:ext cx="21075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UI and Deployment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42" name="Google Shape;1542;p42"/>
          <p:cNvSpPr txBox="1"/>
          <p:nvPr/>
        </p:nvSpPr>
        <p:spPr>
          <a:xfrm>
            <a:off x="744675" y="3646100"/>
            <a:ext cx="1920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Data Source Identification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43" name="Google Shape;1543;p42"/>
          <p:cNvSpPr txBox="1"/>
          <p:nvPr/>
        </p:nvSpPr>
        <p:spPr>
          <a:xfrm>
            <a:off x="4567576" y="3646100"/>
            <a:ext cx="19203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Model building and Fine Tuning 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544" name="Google Shape;1544;p42"/>
          <p:cNvGrpSpPr/>
          <p:nvPr/>
        </p:nvGrpSpPr>
        <p:grpSpPr>
          <a:xfrm>
            <a:off x="7225927" y="2753510"/>
            <a:ext cx="426501" cy="536674"/>
            <a:chOff x="2636386" y="3145176"/>
            <a:chExt cx="478408" cy="601990"/>
          </a:xfrm>
        </p:grpSpPr>
        <p:sp>
          <p:nvSpPr>
            <p:cNvPr id="1545" name="Google Shape;1545;p42"/>
            <p:cNvSpPr/>
            <p:nvPr/>
          </p:nvSpPr>
          <p:spPr>
            <a:xfrm>
              <a:off x="2849653" y="3556785"/>
              <a:ext cx="51874" cy="17678"/>
            </a:xfrm>
            <a:custGeom>
              <a:avLst/>
              <a:gdLst/>
              <a:ahLst/>
              <a:cxnLst/>
              <a:rect l="l" t="t" r="r" b="b"/>
              <a:pathLst>
                <a:path w="1564" h="533" extrusionOk="0">
                  <a:moveTo>
                    <a:pt x="266" y="0"/>
                  </a:moveTo>
                  <a:cubicBezTo>
                    <a:pt x="119" y="0"/>
                    <a:pt x="0" y="119"/>
                    <a:pt x="0" y="266"/>
                  </a:cubicBezTo>
                  <a:cubicBezTo>
                    <a:pt x="0" y="413"/>
                    <a:pt x="119" y="532"/>
                    <a:pt x="266" y="532"/>
                  </a:cubicBezTo>
                  <a:lnTo>
                    <a:pt x="1297" y="532"/>
                  </a:lnTo>
                  <a:cubicBezTo>
                    <a:pt x="1444" y="532"/>
                    <a:pt x="1563" y="413"/>
                    <a:pt x="1563" y="266"/>
                  </a:cubicBezTo>
                  <a:cubicBezTo>
                    <a:pt x="1563" y="119"/>
                    <a:pt x="1444" y="0"/>
                    <a:pt x="12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42"/>
            <p:cNvSpPr/>
            <p:nvPr/>
          </p:nvSpPr>
          <p:spPr>
            <a:xfrm>
              <a:off x="2895093" y="3384513"/>
              <a:ext cx="120232" cy="79171"/>
            </a:xfrm>
            <a:custGeom>
              <a:avLst/>
              <a:gdLst/>
              <a:ahLst/>
              <a:cxnLst/>
              <a:rect l="l" t="t" r="r" b="b"/>
              <a:pathLst>
                <a:path w="3625" h="2387" extrusionOk="0">
                  <a:moveTo>
                    <a:pt x="1812" y="965"/>
                  </a:moveTo>
                  <a:cubicBezTo>
                    <a:pt x="1939" y="965"/>
                    <a:pt x="2041" y="1068"/>
                    <a:pt x="2041" y="1194"/>
                  </a:cubicBezTo>
                  <a:cubicBezTo>
                    <a:pt x="2041" y="1319"/>
                    <a:pt x="1939" y="1422"/>
                    <a:pt x="1812" y="1422"/>
                  </a:cubicBezTo>
                  <a:cubicBezTo>
                    <a:pt x="1685" y="1422"/>
                    <a:pt x="1582" y="1319"/>
                    <a:pt x="1582" y="1194"/>
                  </a:cubicBezTo>
                  <a:cubicBezTo>
                    <a:pt x="1582" y="1067"/>
                    <a:pt x="1685" y="965"/>
                    <a:pt x="1812" y="965"/>
                  </a:cubicBezTo>
                  <a:close/>
                  <a:moveTo>
                    <a:pt x="2306" y="617"/>
                  </a:moveTo>
                  <a:lnTo>
                    <a:pt x="2306" y="617"/>
                  </a:lnTo>
                  <a:cubicBezTo>
                    <a:pt x="2607" y="722"/>
                    <a:pt x="2870" y="921"/>
                    <a:pt x="3055" y="1194"/>
                  </a:cubicBezTo>
                  <a:cubicBezTo>
                    <a:pt x="2870" y="1466"/>
                    <a:pt x="2608" y="1665"/>
                    <a:pt x="2306" y="1770"/>
                  </a:cubicBezTo>
                  <a:cubicBezTo>
                    <a:pt x="2469" y="1630"/>
                    <a:pt x="2573" y="1424"/>
                    <a:pt x="2573" y="1193"/>
                  </a:cubicBezTo>
                  <a:cubicBezTo>
                    <a:pt x="2573" y="963"/>
                    <a:pt x="2469" y="757"/>
                    <a:pt x="2306" y="617"/>
                  </a:cubicBezTo>
                  <a:close/>
                  <a:moveTo>
                    <a:pt x="1317" y="617"/>
                  </a:moveTo>
                  <a:lnTo>
                    <a:pt x="1317" y="617"/>
                  </a:lnTo>
                  <a:cubicBezTo>
                    <a:pt x="1154" y="757"/>
                    <a:pt x="1050" y="963"/>
                    <a:pt x="1050" y="1194"/>
                  </a:cubicBezTo>
                  <a:cubicBezTo>
                    <a:pt x="1050" y="1424"/>
                    <a:pt x="1154" y="1631"/>
                    <a:pt x="1317" y="1771"/>
                  </a:cubicBezTo>
                  <a:cubicBezTo>
                    <a:pt x="1017" y="1666"/>
                    <a:pt x="754" y="1466"/>
                    <a:pt x="569" y="1194"/>
                  </a:cubicBezTo>
                  <a:cubicBezTo>
                    <a:pt x="754" y="921"/>
                    <a:pt x="1017" y="721"/>
                    <a:pt x="1317" y="617"/>
                  </a:cubicBezTo>
                  <a:close/>
                  <a:moveTo>
                    <a:pt x="1812" y="1"/>
                  </a:moveTo>
                  <a:cubicBezTo>
                    <a:pt x="1109" y="1"/>
                    <a:pt x="465" y="357"/>
                    <a:pt x="91" y="954"/>
                  </a:cubicBezTo>
                  <a:cubicBezTo>
                    <a:pt x="0" y="1100"/>
                    <a:pt x="0" y="1287"/>
                    <a:pt x="91" y="1433"/>
                  </a:cubicBezTo>
                  <a:cubicBezTo>
                    <a:pt x="465" y="2030"/>
                    <a:pt x="1109" y="2386"/>
                    <a:pt x="1812" y="2386"/>
                  </a:cubicBezTo>
                  <a:cubicBezTo>
                    <a:pt x="2516" y="2386"/>
                    <a:pt x="3158" y="2030"/>
                    <a:pt x="3532" y="1433"/>
                  </a:cubicBezTo>
                  <a:cubicBezTo>
                    <a:pt x="3624" y="1287"/>
                    <a:pt x="3624" y="1100"/>
                    <a:pt x="3532" y="954"/>
                  </a:cubicBezTo>
                  <a:cubicBezTo>
                    <a:pt x="3158" y="357"/>
                    <a:pt x="2515" y="1"/>
                    <a:pt x="18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42"/>
            <p:cNvSpPr/>
            <p:nvPr/>
          </p:nvSpPr>
          <p:spPr>
            <a:xfrm>
              <a:off x="2893335" y="3344745"/>
              <a:ext cx="115821" cy="29121"/>
            </a:xfrm>
            <a:custGeom>
              <a:avLst/>
              <a:gdLst/>
              <a:ahLst/>
              <a:cxnLst/>
              <a:rect l="l" t="t" r="r" b="b"/>
              <a:pathLst>
                <a:path w="3492" h="878" extrusionOk="0">
                  <a:moveTo>
                    <a:pt x="1746" y="1"/>
                  </a:moveTo>
                  <a:cubicBezTo>
                    <a:pt x="1209" y="1"/>
                    <a:pt x="673" y="125"/>
                    <a:pt x="183" y="374"/>
                  </a:cubicBezTo>
                  <a:cubicBezTo>
                    <a:pt x="53" y="441"/>
                    <a:pt x="1" y="601"/>
                    <a:pt x="67" y="732"/>
                  </a:cubicBezTo>
                  <a:cubicBezTo>
                    <a:pt x="115" y="824"/>
                    <a:pt x="208" y="877"/>
                    <a:pt x="305" y="877"/>
                  </a:cubicBezTo>
                  <a:cubicBezTo>
                    <a:pt x="345" y="877"/>
                    <a:pt x="386" y="868"/>
                    <a:pt x="425" y="849"/>
                  </a:cubicBezTo>
                  <a:cubicBezTo>
                    <a:pt x="838" y="638"/>
                    <a:pt x="1292" y="532"/>
                    <a:pt x="1746" y="532"/>
                  </a:cubicBezTo>
                  <a:cubicBezTo>
                    <a:pt x="2200" y="532"/>
                    <a:pt x="2653" y="638"/>
                    <a:pt x="3067" y="849"/>
                  </a:cubicBezTo>
                  <a:cubicBezTo>
                    <a:pt x="3106" y="868"/>
                    <a:pt x="3147" y="878"/>
                    <a:pt x="3188" y="878"/>
                  </a:cubicBezTo>
                  <a:cubicBezTo>
                    <a:pt x="3284" y="878"/>
                    <a:pt x="3378" y="824"/>
                    <a:pt x="3425" y="732"/>
                  </a:cubicBezTo>
                  <a:cubicBezTo>
                    <a:pt x="3492" y="601"/>
                    <a:pt x="3439" y="441"/>
                    <a:pt x="3309" y="374"/>
                  </a:cubicBezTo>
                  <a:cubicBezTo>
                    <a:pt x="2820" y="125"/>
                    <a:pt x="2283" y="1"/>
                    <a:pt x="17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42"/>
            <p:cNvSpPr/>
            <p:nvPr/>
          </p:nvSpPr>
          <p:spPr>
            <a:xfrm>
              <a:off x="2730250" y="3349223"/>
              <a:ext cx="114163" cy="114096"/>
            </a:xfrm>
            <a:custGeom>
              <a:avLst/>
              <a:gdLst/>
              <a:ahLst/>
              <a:cxnLst/>
              <a:rect l="l" t="t" r="r" b="b"/>
              <a:pathLst>
                <a:path w="3442" h="3440" extrusionOk="0">
                  <a:moveTo>
                    <a:pt x="1720" y="532"/>
                  </a:moveTo>
                  <a:cubicBezTo>
                    <a:pt x="2285" y="532"/>
                    <a:pt x="2757" y="926"/>
                    <a:pt x="2879" y="1454"/>
                  </a:cubicBezTo>
                  <a:lnTo>
                    <a:pt x="563" y="1454"/>
                  </a:lnTo>
                  <a:cubicBezTo>
                    <a:pt x="684" y="926"/>
                    <a:pt x="1157" y="532"/>
                    <a:pt x="1720" y="532"/>
                  </a:cubicBezTo>
                  <a:close/>
                  <a:moveTo>
                    <a:pt x="2879" y="1986"/>
                  </a:moveTo>
                  <a:cubicBezTo>
                    <a:pt x="2757" y="2514"/>
                    <a:pt x="2285" y="2908"/>
                    <a:pt x="1720" y="2908"/>
                  </a:cubicBezTo>
                  <a:cubicBezTo>
                    <a:pt x="1157" y="2908"/>
                    <a:pt x="684" y="2514"/>
                    <a:pt x="563" y="1986"/>
                  </a:cubicBezTo>
                  <a:close/>
                  <a:moveTo>
                    <a:pt x="1720" y="0"/>
                  </a:moveTo>
                  <a:cubicBezTo>
                    <a:pt x="773" y="0"/>
                    <a:pt x="1" y="771"/>
                    <a:pt x="1" y="1720"/>
                  </a:cubicBezTo>
                  <a:cubicBezTo>
                    <a:pt x="1" y="2669"/>
                    <a:pt x="773" y="3440"/>
                    <a:pt x="1720" y="3440"/>
                  </a:cubicBezTo>
                  <a:cubicBezTo>
                    <a:pt x="2669" y="3440"/>
                    <a:pt x="3441" y="2669"/>
                    <a:pt x="3441" y="1720"/>
                  </a:cubicBezTo>
                  <a:cubicBezTo>
                    <a:pt x="3441" y="771"/>
                    <a:pt x="2669" y="0"/>
                    <a:pt x="17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42"/>
            <p:cNvSpPr/>
            <p:nvPr/>
          </p:nvSpPr>
          <p:spPr>
            <a:xfrm>
              <a:off x="2636386" y="3145176"/>
              <a:ext cx="478408" cy="601990"/>
            </a:xfrm>
            <a:custGeom>
              <a:avLst/>
              <a:gdLst/>
              <a:ahLst/>
              <a:cxnLst/>
              <a:rect l="l" t="t" r="r" b="b"/>
              <a:pathLst>
                <a:path w="14424" h="18150" extrusionOk="0">
                  <a:moveTo>
                    <a:pt x="7369" y="533"/>
                  </a:moveTo>
                  <a:cubicBezTo>
                    <a:pt x="7983" y="533"/>
                    <a:pt x="8481" y="1031"/>
                    <a:pt x="8481" y="1644"/>
                  </a:cubicBezTo>
                  <a:lnTo>
                    <a:pt x="8481" y="2346"/>
                  </a:lnTo>
                  <a:cubicBezTo>
                    <a:pt x="8109" y="2318"/>
                    <a:pt x="7698" y="2305"/>
                    <a:pt x="7238" y="2305"/>
                  </a:cubicBezTo>
                  <a:lnTo>
                    <a:pt x="7185" y="2305"/>
                  </a:lnTo>
                  <a:cubicBezTo>
                    <a:pt x="6070" y="2305"/>
                    <a:pt x="4659" y="2372"/>
                    <a:pt x="3640" y="2887"/>
                  </a:cubicBezTo>
                  <a:cubicBezTo>
                    <a:pt x="3203" y="3108"/>
                    <a:pt x="2859" y="3395"/>
                    <a:pt x="2607" y="3752"/>
                  </a:cubicBezTo>
                  <a:lnTo>
                    <a:pt x="2607" y="1644"/>
                  </a:lnTo>
                  <a:cubicBezTo>
                    <a:pt x="2607" y="1031"/>
                    <a:pt x="3106" y="533"/>
                    <a:pt x="3719" y="533"/>
                  </a:cubicBezTo>
                  <a:close/>
                  <a:moveTo>
                    <a:pt x="5728" y="2898"/>
                  </a:moveTo>
                  <a:lnTo>
                    <a:pt x="5728" y="3998"/>
                  </a:lnTo>
                  <a:lnTo>
                    <a:pt x="3087" y="3998"/>
                  </a:lnTo>
                  <a:cubicBezTo>
                    <a:pt x="3286" y="3739"/>
                    <a:pt x="3549" y="3529"/>
                    <a:pt x="3880" y="3361"/>
                  </a:cubicBezTo>
                  <a:cubicBezTo>
                    <a:pt x="4346" y="3125"/>
                    <a:pt x="4940" y="2975"/>
                    <a:pt x="5728" y="2898"/>
                  </a:cubicBezTo>
                  <a:close/>
                  <a:moveTo>
                    <a:pt x="1304" y="4935"/>
                  </a:moveTo>
                  <a:cubicBezTo>
                    <a:pt x="1456" y="4935"/>
                    <a:pt x="1579" y="5060"/>
                    <a:pt x="1579" y="5212"/>
                  </a:cubicBezTo>
                  <a:cubicBezTo>
                    <a:pt x="1579" y="5363"/>
                    <a:pt x="1456" y="5487"/>
                    <a:pt x="1304" y="5487"/>
                  </a:cubicBezTo>
                  <a:cubicBezTo>
                    <a:pt x="1152" y="5487"/>
                    <a:pt x="1029" y="5363"/>
                    <a:pt x="1029" y="5212"/>
                  </a:cubicBezTo>
                  <a:cubicBezTo>
                    <a:pt x="1029" y="5060"/>
                    <a:pt x="1152" y="4935"/>
                    <a:pt x="1304" y="4935"/>
                  </a:cubicBezTo>
                  <a:close/>
                  <a:moveTo>
                    <a:pt x="2075" y="5448"/>
                  </a:moveTo>
                  <a:lnTo>
                    <a:pt x="2075" y="6797"/>
                  </a:lnTo>
                  <a:cubicBezTo>
                    <a:pt x="2033" y="6895"/>
                    <a:pt x="1996" y="6994"/>
                    <a:pt x="1965" y="7097"/>
                  </a:cubicBezTo>
                  <a:lnTo>
                    <a:pt x="1570" y="7097"/>
                  </a:lnTo>
                  <a:lnTo>
                    <a:pt x="1570" y="5972"/>
                  </a:lnTo>
                  <a:cubicBezTo>
                    <a:pt x="1810" y="5888"/>
                    <a:pt x="2000" y="5693"/>
                    <a:pt x="2075" y="5448"/>
                  </a:cubicBezTo>
                  <a:close/>
                  <a:moveTo>
                    <a:pt x="1861" y="7629"/>
                  </a:moveTo>
                  <a:cubicBezTo>
                    <a:pt x="1854" y="7709"/>
                    <a:pt x="1850" y="7791"/>
                    <a:pt x="1850" y="7872"/>
                  </a:cubicBezTo>
                  <a:cubicBezTo>
                    <a:pt x="1850" y="8254"/>
                    <a:pt x="1930" y="8616"/>
                    <a:pt x="2073" y="8946"/>
                  </a:cubicBezTo>
                  <a:lnTo>
                    <a:pt x="814" y="8946"/>
                  </a:lnTo>
                  <a:lnTo>
                    <a:pt x="814" y="7783"/>
                  </a:lnTo>
                  <a:cubicBezTo>
                    <a:pt x="814" y="7697"/>
                    <a:pt x="883" y="7629"/>
                    <a:pt x="968" y="7629"/>
                  </a:cubicBezTo>
                  <a:close/>
                  <a:moveTo>
                    <a:pt x="5728" y="4530"/>
                  </a:moveTo>
                  <a:lnTo>
                    <a:pt x="5728" y="5441"/>
                  </a:lnTo>
                  <a:cubicBezTo>
                    <a:pt x="5628" y="5392"/>
                    <a:pt x="5525" y="5349"/>
                    <a:pt x="5418" y="5313"/>
                  </a:cubicBezTo>
                  <a:cubicBezTo>
                    <a:pt x="5390" y="5304"/>
                    <a:pt x="5361" y="5299"/>
                    <a:pt x="5332" y="5299"/>
                  </a:cubicBezTo>
                  <a:cubicBezTo>
                    <a:pt x="5222" y="5299"/>
                    <a:pt x="5119" y="5369"/>
                    <a:pt x="5081" y="5480"/>
                  </a:cubicBezTo>
                  <a:cubicBezTo>
                    <a:pt x="5034" y="5618"/>
                    <a:pt x="5109" y="5769"/>
                    <a:pt x="5248" y="5816"/>
                  </a:cubicBezTo>
                  <a:cubicBezTo>
                    <a:pt x="6129" y="6115"/>
                    <a:pt x="6720" y="6941"/>
                    <a:pt x="6720" y="7872"/>
                  </a:cubicBezTo>
                  <a:cubicBezTo>
                    <a:pt x="6720" y="9068"/>
                    <a:pt x="5748" y="10041"/>
                    <a:pt x="4550" y="10041"/>
                  </a:cubicBezTo>
                  <a:cubicBezTo>
                    <a:pt x="3354" y="10041"/>
                    <a:pt x="2381" y="9068"/>
                    <a:pt x="2381" y="7872"/>
                  </a:cubicBezTo>
                  <a:cubicBezTo>
                    <a:pt x="2382" y="6969"/>
                    <a:pt x="2950" y="6152"/>
                    <a:pt x="3795" y="5838"/>
                  </a:cubicBezTo>
                  <a:cubicBezTo>
                    <a:pt x="3932" y="5787"/>
                    <a:pt x="4003" y="5634"/>
                    <a:pt x="3952" y="5496"/>
                  </a:cubicBezTo>
                  <a:cubicBezTo>
                    <a:pt x="3912" y="5389"/>
                    <a:pt x="3810" y="5323"/>
                    <a:pt x="3702" y="5323"/>
                  </a:cubicBezTo>
                  <a:cubicBezTo>
                    <a:pt x="3671" y="5323"/>
                    <a:pt x="3640" y="5328"/>
                    <a:pt x="3610" y="5339"/>
                  </a:cubicBezTo>
                  <a:cubicBezTo>
                    <a:pt x="3223" y="5484"/>
                    <a:pt x="2882" y="5712"/>
                    <a:pt x="2607" y="5999"/>
                  </a:cubicBezTo>
                  <a:lnTo>
                    <a:pt x="2607" y="5683"/>
                  </a:lnTo>
                  <a:cubicBezTo>
                    <a:pt x="2607" y="5239"/>
                    <a:pt x="2667" y="4857"/>
                    <a:pt x="2793" y="4530"/>
                  </a:cubicBezTo>
                  <a:close/>
                  <a:moveTo>
                    <a:pt x="12349" y="7641"/>
                  </a:moveTo>
                  <a:cubicBezTo>
                    <a:pt x="12950" y="7725"/>
                    <a:pt x="13415" y="8243"/>
                    <a:pt x="13415" y="8867"/>
                  </a:cubicBezTo>
                  <a:lnTo>
                    <a:pt x="13415" y="9029"/>
                  </a:lnTo>
                  <a:cubicBezTo>
                    <a:pt x="13415" y="9658"/>
                    <a:pt x="12942" y="10180"/>
                    <a:pt x="12332" y="10257"/>
                  </a:cubicBezTo>
                  <a:cubicBezTo>
                    <a:pt x="12342" y="10125"/>
                    <a:pt x="12349" y="9991"/>
                    <a:pt x="12349" y="9857"/>
                  </a:cubicBezTo>
                  <a:lnTo>
                    <a:pt x="12349" y="9214"/>
                  </a:lnTo>
                  <a:lnTo>
                    <a:pt x="12653" y="9214"/>
                  </a:lnTo>
                  <a:cubicBezTo>
                    <a:pt x="12800" y="9214"/>
                    <a:pt x="12919" y="9095"/>
                    <a:pt x="12919" y="8948"/>
                  </a:cubicBezTo>
                  <a:cubicBezTo>
                    <a:pt x="12919" y="8801"/>
                    <a:pt x="12800" y="8682"/>
                    <a:pt x="12653" y="8682"/>
                  </a:cubicBezTo>
                  <a:lnTo>
                    <a:pt x="12349" y="8682"/>
                  </a:lnTo>
                  <a:lnTo>
                    <a:pt x="12349" y="7641"/>
                  </a:lnTo>
                  <a:close/>
                  <a:moveTo>
                    <a:pt x="2075" y="9478"/>
                  </a:moveTo>
                  <a:lnTo>
                    <a:pt x="2075" y="9857"/>
                  </a:lnTo>
                  <a:cubicBezTo>
                    <a:pt x="2075" y="9994"/>
                    <a:pt x="2081" y="10132"/>
                    <a:pt x="2091" y="10267"/>
                  </a:cubicBezTo>
                  <a:lnTo>
                    <a:pt x="968" y="10267"/>
                  </a:lnTo>
                  <a:cubicBezTo>
                    <a:pt x="883" y="10267"/>
                    <a:pt x="814" y="10199"/>
                    <a:pt x="814" y="10113"/>
                  </a:cubicBezTo>
                  <a:lnTo>
                    <a:pt x="814" y="9478"/>
                  </a:lnTo>
                  <a:close/>
                  <a:moveTo>
                    <a:pt x="4185" y="10548"/>
                  </a:moveTo>
                  <a:cubicBezTo>
                    <a:pt x="4305" y="10564"/>
                    <a:pt x="4427" y="10573"/>
                    <a:pt x="4550" y="10573"/>
                  </a:cubicBezTo>
                  <a:cubicBezTo>
                    <a:pt x="4568" y="10573"/>
                    <a:pt x="4584" y="10573"/>
                    <a:pt x="4601" y="10572"/>
                  </a:cubicBezTo>
                  <a:lnTo>
                    <a:pt x="4601" y="10888"/>
                  </a:lnTo>
                  <a:lnTo>
                    <a:pt x="4185" y="10888"/>
                  </a:lnTo>
                  <a:lnTo>
                    <a:pt x="4185" y="10548"/>
                  </a:lnTo>
                  <a:close/>
                  <a:moveTo>
                    <a:pt x="4601" y="12885"/>
                  </a:moveTo>
                  <a:lnTo>
                    <a:pt x="4601" y="13603"/>
                  </a:lnTo>
                  <a:lnTo>
                    <a:pt x="4223" y="13334"/>
                  </a:lnTo>
                  <a:cubicBezTo>
                    <a:pt x="4207" y="13317"/>
                    <a:pt x="4187" y="13274"/>
                    <a:pt x="4185" y="13254"/>
                  </a:cubicBezTo>
                  <a:lnTo>
                    <a:pt x="4185" y="12885"/>
                  </a:lnTo>
                  <a:close/>
                  <a:moveTo>
                    <a:pt x="2607" y="9745"/>
                  </a:moveTo>
                  <a:cubicBezTo>
                    <a:pt x="2896" y="10045"/>
                    <a:pt x="3253" y="10278"/>
                    <a:pt x="3654" y="10419"/>
                  </a:cubicBezTo>
                  <a:lnTo>
                    <a:pt x="3654" y="10976"/>
                  </a:lnTo>
                  <a:cubicBezTo>
                    <a:pt x="3654" y="11220"/>
                    <a:pt x="3852" y="11419"/>
                    <a:pt x="4097" y="11419"/>
                  </a:cubicBezTo>
                  <a:lnTo>
                    <a:pt x="4689" y="11419"/>
                  </a:lnTo>
                  <a:cubicBezTo>
                    <a:pt x="4933" y="11419"/>
                    <a:pt x="5133" y="11220"/>
                    <a:pt x="5133" y="10976"/>
                  </a:cubicBezTo>
                  <a:lnTo>
                    <a:pt x="5133" y="10510"/>
                  </a:lnTo>
                  <a:cubicBezTo>
                    <a:pt x="5341" y="10464"/>
                    <a:pt x="5540" y="10394"/>
                    <a:pt x="5728" y="10302"/>
                  </a:cubicBezTo>
                  <a:lnTo>
                    <a:pt x="5728" y="14193"/>
                  </a:lnTo>
                  <a:cubicBezTo>
                    <a:pt x="5523" y="14124"/>
                    <a:pt x="5324" y="14041"/>
                    <a:pt x="5132" y="13944"/>
                  </a:cubicBezTo>
                  <a:cubicBezTo>
                    <a:pt x="5132" y="13939"/>
                    <a:pt x="5133" y="13934"/>
                    <a:pt x="5133" y="13930"/>
                  </a:cubicBezTo>
                  <a:lnTo>
                    <a:pt x="5133" y="12796"/>
                  </a:lnTo>
                  <a:cubicBezTo>
                    <a:pt x="5133" y="12552"/>
                    <a:pt x="4933" y="12353"/>
                    <a:pt x="4689" y="12353"/>
                  </a:cubicBezTo>
                  <a:lnTo>
                    <a:pt x="4097" y="12353"/>
                  </a:lnTo>
                  <a:cubicBezTo>
                    <a:pt x="3862" y="12353"/>
                    <a:pt x="3670" y="12535"/>
                    <a:pt x="3655" y="12766"/>
                  </a:cubicBezTo>
                  <a:cubicBezTo>
                    <a:pt x="3001" y="11975"/>
                    <a:pt x="2607" y="10961"/>
                    <a:pt x="2607" y="9857"/>
                  </a:cubicBezTo>
                  <a:lnTo>
                    <a:pt x="2607" y="9745"/>
                  </a:lnTo>
                  <a:close/>
                  <a:moveTo>
                    <a:pt x="5627" y="14719"/>
                  </a:moveTo>
                  <a:cubicBezTo>
                    <a:pt x="6119" y="14876"/>
                    <a:pt x="6642" y="14962"/>
                    <a:pt x="7185" y="14962"/>
                  </a:cubicBezTo>
                  <a:lnTo>
                    <a:pt x="7238" y="14962"/>
                  </a:lnTo>
                  <a:cubicBezTo>
                    <a:pt x="7773" y="14962"/>
                    <a:pt x="8297" y="14881"/>
                    <a:pt x="8796" y="14721"/>
                  </a:cubicBezTo>
                  <a:lnTo>
                    <a:pt x="8796" y="15363"/>
                  </a:lnTo>
                  <a:lnTo>
                    <a:pt x="5627" y="15363"/>
                  </a:lnTo>
                  <a:lnTo>
                    <a:pt x="5627" y="14719"/>
                  </a:lnTo>
                  <a:close/>
                  <a:moveTo>
                    <a:pt x="13448" y="15895"/>
                  </a:moveTo>
                  <a:cubicBezTo>
                    <a:pt x="13693" y="15895"/>
                    <a:pt x="13892" y="16094"/>
                    <a:pt x="13892" y="16338"/>
                  </a:cubicBezTo>
                  <a:lnTo>
                    <a:pt x="13892" y="17619"/>
                  </a:lnTo>
                  <a:lnTo>
                    <a:pt x="533" y="17619"/>
                  </a:lnTo>
                  <a:lnTo>
                    <a:pt x="533" y="16338"/>
                  </a:lnTo>
                  <a:cubicBezTo>
                    <a:pt x="533" y="16094"/>
                    <a:pt x="731" y="15895"/>
                    <a:pt x="975" y="15895"/>
                  </a:cubicBezTo>
                  <a:close/>
                  <a:moveTo>
                    <a:pt x="3719" y="1"/>
                  </a:moveTo>
                  <a:cubicBezTo>
                    <a:pt x="2812" y="1"/>
                    <a:pt x="2075" y="737"/>
                    <a:pt x="2075" y="1643"/>
                  </a:cubicBezTo>
                  <a:lnTo>
                    <a:pt x="2075" y="4973"/>
                  </a:lnTo>
                  <a:cubicBezTo>
                    <a:pt x="1973" y="4644"/>
                    <a:pt x="1666" y="4404"/>
                    <a:pt x="1304" y="4404"/>
                  </a:cubicBezTo>
                  <a:cubicBezTo>
                    <a:pt x="858" y="4404"/>
                    <a:pt x="497" y="4766"/>
                    <a:pt x="497" y="5211"/>
                  </a:cubicBezTo>
                  <a:cubicBezTo>
                    <a:pt x="497" y="5563"/>
                    <a:pt x="723" y="5863"/>
                    <a:pt x="1038" y="5972"/>
                  </a:cubicBezTo>
                  <a:lnTo>
                    <a:pt x="1038" y="7097"/>
                  </a:lnTo>
                  <a:lnTo>
                    <a:pt x="968" y="7097"/>
                  </a:lnTo>
                  <a:cubicBezTo>
                    <a:pt x="589" y="7097"/>
                    <a:pt x="282" y="7405"/>
                    <a:pt x="282" y="7783"/>
                  </a:cubicBezTo>
                  <a:lnTo>
                    <a:pt x="282" y="10113"/>
                  </a:lnTo>
                  <a:cubicBezTo>
                    <a:pt x="282" y="10491"/>
                    <a:pt x="589" y="10798"/>
                    <a:pt x="968" y="10798"/>
                  </a:cubicBezTo>
                  <a:lnTo>
                    <a:pt x="2162" y="10798"/>
                  </a:lnTo>
                  <a:cubicBezTo>
                    <a:pt x="2474" y="12459"/>
                    <a:pt x="3593" y="13840"/>
                    <a:pt x="5097" y="14515"/>
                  </a:cubicBezTo>
                  <a:lnTo>
                    <a:pt x="5097" y="15363"/>
                  </a:lnTo>
                  <a:lnTo>
                    <a:pt x="975" y="15363"/>
                  </a:lnTo>
                  <a:cubicBezTo>
                    <a:pt x="437" y="15363"/>
                    <a:pt x="1" y="15800"/>
                    <a:pt x="1" y="16338"/>
                  </a:cubicBezTo>
                  <a:lnTo>
                    <a:pt x="1" y="17884"/>
                  </a:lnTo>
                  <a:cubicBezTo>
                    <a:pt x="1" y="18031"/>
                    <a:pt x="119" y="18150"/>
                    <a:pt x="267" y="18150"/>
                  </a:cubicBezTo>
                  <a:lnTo>
                    <a:pt x="14158" y="18150"/>
                  </a:lnTo>
                  <a:cubicBezTo>
                    <a:pt x="14304" y="18150"/>
                    <a:pt x="14424" y="18031"/>
                    <a:pt x="14424" y="17884"/>
                  </a:cubicBezTo>
                  <a:lnTo>
                    <a:pt x="14424" y="16338"/>
                  </a:lnTo>
                  <a:cubicBezTo>
                    <a:pt x="14424" y="15800"/>
                    <a:pt x="13986" y="15363"/>
                    <a:pt x="13448" y="15363"/>
                  </a:cubicBezTo>
                  <a:lnTo>
                    <a:pt x="9327" y="15363"/>
                  </a:lnTo>
                  <a:lnTo>
                    <a:pt x="9327" y="14517"/>
                  </a:lnTo>
                  <a:cubicBezTo>
                    <a:pt x="9646" y="14374"/>
                    <a:pt x="9951" y="14199"/>
                    <a:pt x="10240" y="13989"/>
                  </a:cubicBezTo>
                  <a:cubicBezTo>
                    <a:pt x="10358" y="13903"/>
                    <a:pt x="10384" y="13737"/>
                    <a:pt x="10298" y="13618"/>
                  </a:cubicBezTo>
                  <a:cubicBezTo>
                    <a:pt x="10246" y="13546"/>
                    <a:pt x="10165" y="13508"/>
                    <a:pt x="10083" y="13508"/>
                  </a:cubicBezTo>
                  <a:cubicBezTo>
                    <a:pt x="10029" y="13508"/>
                    <a:pt x="9974" y="13525"/>
                    <a:pt x="9927" y="13559"/>
                  </a:cubicBezTo>
                  <a:cubicBezTo>
                    <a:pt x="9142" y="14129"/>
                    <a:pt x="8213" y="14430"/>
                    <a:pt x="7238" y="14430"/>
                  </a:cubicBezTo>
                  <a:lnTo>
                    <a:pt x="7185" y="14430"/>
                  </a:lnTo>
                  <a:cubicBezTo>
                    <a:pt x="6869" y="14430"/>
                    <a:pt x="6559" y="14398"/>
                    <a:pt x="6260" y="14336"/>
                  </a:cubicBezTo>
                  <a:lnTo>
                    <a:pt x="6260" y="12053"/>
                  </a:lnTo>
                  <a:lnTo>
                    <a:pt x="8340" y="12053"/>
                  </a:lnTo>
                  <a:cubicBezTo>
                    <a:pt x="8487" y="12053"/>
                    <a:pt x="8606" y="11934"/>
                    <a:pt x="8606" y="11787"/>
                  </a:cubicBezTo>
                  <a:cubicBezTo>
                    <a:pt x="8606" y="11640"/>
                    <a:pt x="8487" y="11521"/>
                    <a:pt x="8340" y="11521"/>
                  </a:cubicBezTo>
                  <a:lnTo>
                    <a:pt x="6260" y="11521"/>
                  </a:lnTo>
                  <a:lnTo>
                    <a:pt x="6260" y="9961"/>
                  </a:lnTo>
                  <a:cubicBezTo>
                    <a:pt x="6423" y="9828"/>
                    <a:pt x="6571" y="9676"/>
                    <a:pt x="6699" y="9508"/>
                  </a:cubicBezTo>
                  <a:lnTo>
                    <a:pt x="6699" y="9912"/>
                  </a:lnTo>
                  <a:cubicBezTo>
                    <a:pt x="6699" y="10254"/>
                    <a:pt x="6977" y="10533"/>
                    <a:pt x="7320" y="10533"/>
                  </a:cubicBezTo>
                  <a:lnTo>
                    <a:pt x="7882" y="10533"/>
                  </a:lnTo>
                  <a:cubicBezTo>
                    <a:pt x="8029" y="10533"/>
                    <a:pt x="8148" y="10414"/>
                    <a:pt x="8148" y="10267"/>
                  </a:cubicBezTo>
                  <a:cubicBezTo>
                    <a:pt x="8148" y="10121"/>
                    <a:pt x="8029" y="10001"/>
                    <a:pt x="7882" y="10001"/>
                  </a:cubicBezTo>
                  <a:lnTo>
                    <a:pt x="7318" y="10001"/>
                  </a:lnTo>
                  <a:cubicBezTo>
                    <a:pt x="7271" y="10001"/>
                    <a:pt x="7230" y="9960"/>
                    <a:pt x="7230" y="9913"/>
                  </a:cubicBezTo>
                  <a:lnTo>
                    <a:pt x="7230" y="8210"/>
                  </a:lnTo>
                  <a:cubicBezTo>
                    <a:pt x="7245" y="8099"/>
                    <a:pt x="7252" y="7987"/>
                    <a:pt x="7252" y="7872"/>
                  </a:cubicBezTo>
                  <a:cubicBezTo>
                    <a:pt x="7252" y="7043"/>
                    <a:pt x="6875" y="6282"/>
                    <a:pt x="6260" y="5779"/>
                  </a:cubicBezTo>
                  <a:lnTo>
                    <a:pt x="6260" y="2859"/>
                  </a:lnTo>
                  <a:cubicBezTo>
                    <a:pt x="6545" y="2844"/>
                    <a:pt x="6853" y="2837"/>
                    <a:pt x="7185" y="2837"/>
                  </a:cubicBezTo>
                  <a:lnTo>
                    <a:pt x="7238" y="2837"/>
                  </a:lnTo>
                  <a:cubicBezTo>
                    <a:pt x="8273" y="2837"/>
                    <a:pt x="9045" y="2906"/>
                    <a:pt x="9668" y="3053"/>
                  </a:cubicBezTo>
                  <a:cubicBezTo>
                    <a:pt x="9688" y="3058"/>
                    <a:pt x="9709" y="3061"/>
                    <a:pt x="9729" y="3061"/>
                  </a:cubicBezTo>
                  <a:cubicBezTo>
                    <a:pt x="9850" y="3061"/>
                    <a:pt x="9959" y="2978"/>
                    <a:pt x="9987" y="2855"/>
                  </a:cubicBezTo>
                  <a:cubicBezTo>
                    <a:pt x="10021" y="2713"/>
                    <a:pt x="9933" y="2570"/>
                    <a:pt x="9790" y="2536"/>
                  </a:cubicBezTo>
                  <a:cubicBezTo>
                    <a:pt x="9552" y="2480"/>
                    <a:pt x="9295" y="2433"/>
                    <a:pt x="9013" y="2398"/>
                  </a:cubicBezTo>
                  <a:lnTo>
                    <a:pt x="9013" y="1644"/>
                  </a:lnTo>
                  <a:cubicBezTo>
                    <a:pt x="9013" y="1506"/>
                    <a:pt x="8996" y="1373"/>
                    <a:pt x="8963" y="1244"/>
                  </a:cubicBezTo>
                  <a:cubicBezTo>
                    <a:pt x="9183" y="1169"/>
                    <a:pt x="9417" y="1128"/>
                    <a:pt x="9662" y="1128"/>
                  </a:cubicBezTo>
                  <a:cubicBezTo>
                    <a:pt x="10849" y="1128"/>
                    <a:pt x="11817" y="2093"/>
                    <a:pt x="11817" y="3280"/>
                  </a:cubicBezTo>
                  <a:lnTo>
                    <a:pt x="11817" y="3761"/>
                  </a:lnTo>
                  <a:cubicBezTo>
                    <a:pt x="11685" y="3573"/>
                    <a:pt x="11531" y="3404"/>
                    <a:pt x="11352" y="3256"/>
                  </a:cubicBezTo>
                  <a:cubicBezTo>
                    <a:pt x="11302" y="3215"/>
                    <a:pt x="11242" y="3195"/>
                    <a:pt x="11182" y="3195"/>
                  </a:cubicBezTo>
                  <a:cubicBezTo>
                    <a:pt x="11106" y="3195"/>
                    <a:pt x="11030" y="3227"/>
                    <a:pt x="10977" y="3291"/>
                  </a:cubicBezTo>
                  <a:cubicBezTo>
                    <a:pt x="10883" y="3404"/>
                    <a:pt x="10900" y="3572"/>
                    <a:pt x="11013" y="3665"/>
                  </a:cubicBezTo>
                  <a:cubicBezTo>
                    <a:pt x="11554" y="4113"/>
                    <a:pt x="11817" y="4773"/>
                    <a:pt x="11817" y="5682"/>
                  </a:cubicBezTo>
                  <a:lnTo>
                    <a:pt x="11817" y="9857"/>
                  </a:lnTo>
                  <a:cubicBezTo>
                    <a:pt x="11817" y="10712"/>
                    <a:pt x="11579" y="11546"/>
                    <a:pt x="11130" y="12267"/>
                  </a:cubicBezTo>
                  <a:cubicBezTo>
                    <a:pt x="11053" y="12392"/>
                    <a:pt x="11091" y="12556"/>
                    <a:pt x="11215" y="12633"/>
                  </a:cubicBezTo>
                  <a:cubicBezTo>
                    <a:pt x="11259" y="12661"/>
                    <a:pt x="11307" y="12673"/>
                    <a:pt x="11356" y="12673"/>
                  </a:cubicBezTo>
                  <a:cubicBezTo>
                    <a:pt x="11444" y="12673"/>
                    <a:pt x="11531" y="12629"/>
                    <a:pt x="11582" y="12548"/>
                  </a:cubicBezTo>
                  <a:cubicBezTo>
                    <a:pt x="11916" y="12010"/>
                    <a:pt x="12145" y="11416"/>
                    <a:pt x="12261" y="10797"/>
                  </a:cubicBezTo>
                  <a:cubicBezTo>
                    <a:pt x="13198" y="10752"/>
                    <a:pt x="13946" y="9976"/>
                    <a:pt x="13946" y="9029"/>
                  </a:cubicBezTo>
                  <a:lnTo>
                    <a:pt x="13946" y="8867"/>
                  </a:lnTo>
                  <a:cubicBezTo>
                    <a:pt x="13946" y="7949"/>
                    <a:pt x="13244" y="7193"/>
                    <a:pt x="12349" y="7106"/>
                  </a:cubicBezTo>
                  <a:lnTo>
                    <a:pt x="12349" y="3280"/>
                  </a:lnTo>
                  <a:cubicBezTo>
                    <a:pt x="12349" y="1801"/>
                    <a:pt x="11143" y="596"/>
                    <a:pt x="9662" y="596"/>
                  </a:cubicBezTo>
                  <a:cubicBezTo>
                    <a:pt x="9342" y="596"/>
                    <a:pt x="9035" y="652"/>
                    <a:pt x="8751" y="756"/>
                  </a:cubicBezTo>
                  <a:cubicBezTo>
                    <a:pt x="8458" y="302"/>
                    <a:pt x="7948" y="1"/>
                    <a:pt x="73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50" name="Google Shape;1550;p42"/>
          <p:cNvGrpSpPr/>
          <p:nvPr/>
        </p:nvGrpSpPr>
        <p:grpSpPr>
          <a:xfrm>
            <a:off x="1436204" y="2514105"/>
            <a:ext cx="537236" cy="403289"/>
            <a:chOff x="5351113" y="3220301"/>
            <a:chExt cx="602620" cy="452372"/>
          </a:xfrm>
        </p:grpSpPr>
        <p:sp>
          <p:nvSpPr>
            <p:cNvPr id="1551" name="Google Shape;1551;p42"/>
            <p:cNvSpPr/>
            <p:nvPr/>
          </p:nvSpPr>
          <p:spPr>
            <a:xfrm>
              <a:off x="5447995" y="3220301"/>
              <a:ext cx="150846" cy="151376"/>
            </a:xfrm>
            <a:custGeom>
              <a:avLst/>
              <a:gdLst/>
              <a:ahLst/>
              <a:cxnLst/>
              <a:rect l="l" t="t" r="r" b="b"/>
              <a:pathLst>
                <a:path w="4548" h="4564" extrusionOk="0">
                  <a:moveTo>
                    <a:pt x="443" y="1"/>
                  </a:moveTo>
                  <a:cubicBezTo>
                    <a:pt x="199" y="1"/>
                    <a:pt x="1" y="199"/>
                    <a:pt x="1" y="443"/>
                  </a:cubicBezTo>
                  <a:lnTo>
                    <a:pt x="1" y="4298"/>
                  </a:lnTo>
                  <a:cubicBezTo>
                    <a:pt x="1" y="4445"/>
                    <a:pt x="120" y="4564"/>
                    <a:pt x="266" y="4564"/>
                  </a:cubicBezTo>
                  <a:cubicBezTo>
                    <a:pt x="413" y="4564"/>
                    <a:pt x="532" y="4445"/>
                    <a:pt x="532" y="4298"/>
                  </a:cubicBezTo>
                  <a:lnTo>
                    <a:pt x="532" y="533"/>
                  </a:lnTo>
                  <a:lnTo>
                    <a:pt x="4281" y="533"/>
                  </a:lnTo>
                  <a:cubicBezTo>
                    <a:pt x="4428" y="533"/>
                    <a:pt x="4546" y="414"/>
                    <a:pt x="4546" y="267"/>
                  </a:cubicBezTo>
                  <a:cubicBezTo>
                    <a:pt x="4547" y="120"/>
                    <a:pt x="4428" y="1"/>
                    <a:pt x="42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42"/>
            <p:cNvSpPr/>
            <p:nvPr/>
          </p:nvSpPr>
          <p:spPr>
            <a:xfrm>
              <a:off x="5447995" y="3521296"/>
              <a:ext cx="150846" cy="151376"/>
            </a:xfrm>
            <a:custGeom>
              <a:avLst/>
              <a:gdLst/>
              <a:ahLst/>
              <a:cxnLst/>
              <a:rect l="l" t="t" r="r" b="b"/>
              <a:pathLst>
                <a:path w="4548" h="4564" extrusionOk="0">
                  <a:moveTo>
                    <a:pt x="267" y="0"/>
                  </a:moveTo>
                  <a:cubicBezTo>
                    <a:pt x="120" y="0"/>
                    <a:pt x="1" y="119"/>
                    <a:pt x="1" y="265"/>
                  </a:cubicBezTo>
                  <a:lnTo>
                    <a:pt x="1" y="4120"/>
                  </a:lnTo>
                  <a:cubicBezTo>
                    <a:pt x="1" y="4364"/>
                    <a:pt x="199" y="4563"/>
                    <a:pt x="444" y="4563"/>
                  </a:cubicBezTo>
                  <a:lnTo>
                    <a:pt x="4281" y="4563"/>
                  </a:lnTo>
                  <a:cubicBezTo>
                    <a:pt x="4428" y="4563"/>
                    <a:pt x="4547" y="4444"/>
                    <a:pt x="4547" y="4297"/>
                  </a:cubicBezTo>
                  <a:cubicBezTo>
                    <a:pt x="4547" y="4150"/>
                    <a:pt x="4428" y="4031"/>
                    <a:pt x="4281" y="4031"/>
                  </a:cubicBezTo>
                  <a:lnTo>
                    <a:pt x="533" y="4031"/>
                  </a:lnTo>
                  <a:lnTo>
                    <a:pt x="533" y="265"/>
                  </a:lnTo>
                  <a:cubicBezTo>
                    <a:pt x="533" y="119"/>
                    <a:pt x="414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42"/>
            <p:cNvSpPr/>
            <p:nvPr/>
          </p:nvSpPr>
          <p:spPr>
            <a:xfrm>
              <a:off x="5721196" y="3220301"/>
              <a:ext cx="150813" cy="151376"/>
            </a:xfrm>
            <a:custGeom>
              <a:avLst/>
              <a:gdLst/>
              <a:ahLst/>
              <a:cxnLst/>
              <a:rect l="l" t="t" r="r" b="b"/>
              <a:pathLst>
                <a:path w="4547" h="4564" extrusionOk="0">
                  <a:moveTo>
                    <a:pt x="266" y="1"/>
                  </a:moveTo>
                  <a:cubicBezTo>
                    <a:pt x="118" y="1"/>
                    <a:pt x="0" y="120"/>
                    <a:pt x="0" y="267"/>
                  </a:cubicBezTo>
                  <a:cubicBezTo>
                    <a:pt x="0" y="414"/>
                    <a:pt x="119" y="533"/>
                    <a:pt x="266" y="533"/>
                  </a:cubicBezTo>
                  <a:lnTo>
                    <a:pt x="4015" y="533"/>
                  </a:lnTo>
                  <a:lnTo>
                    <a:pt x="4015" y="4298"/>
                  </a:lnTo>
                  <a:cubicBezTo>
                    <a:pt x="4015" y="4445"/>
                    <a:pt x="4134" y="4564"/>
                    <a:pt x="4281" y="4564"/>
                  </a:cubicBezTo>
                  <a:cubicBezTo>
                    <a:pt x="4428" y="4564"/>
                    <a:pt x="4547" y="4445"/>
                    <a:pt x="4547" y="4298"/>
                  </a:cubicBezTo>
                  <a:lnTo>
                    <a:pt x="4547" y="443"/>
                  </a:lnTo>
                  <a:cubicBezTo>
                    <a:pt x="4547" y="199"/>
                    <a:pt x="4348" y="1"/>
                    <a:pt x="41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42"/>
            <p:cNvSpPr/>
            <p:nvPr/>
          </p:nvSpPr>
          <p:spPr>
            <a:xfrm>
              <a:off x="5721196" y="3521262"/>
              <a:ext cx="150813" cy="151410"/>
            </a:xfrm>
            <a:custGeom>
              <a:avLst/>
              <a:gdLst/>
              <a:ahLst/>
              <a:cxnLst/>
              <a:rect l="l" t="t" r="r" b="b"/>
              <a:pathLst>
                <a:path w="4547" h="4565" extrusionOk="0">
                  <a:moveTo>
                    <a:pt x="4281" y="0"/>
                  </a:moveTo>
                  <a:cubicBezTo>
                    <a:pt x="4134" y="0"/>
                    <a:pt x="4015" y="119"/>
                    <a:pt x="4015" y="266"/>
                  </a:cubicBezTo>
                  <a:lnTo>
                    <a:pt x="4015" y="4032"/>
                  </a:lnTo>
                  <a:lnTo>
                    <a:pt x="266" y="4032"/>
                  </a:lnTo>
                  <a:cubicBezTo>
                    <a:pt x="119" y="4032"/>
                    <a:pt x="0" y="4151"/>
                    <a:pt x="0" y="4298"/>
                  </a:cubicBezTo>
                  <a:cubicBezTo>
                    <a:pt x="0" y="4445"/>
                    <a:pt x="119" y="4564"/>
                    <a:pt x="266" y="4564"/>
                  </a:cubicBezTo>
                  <a:lnTo>
                    <a:pt x="4104" y="4564"/>
                  </a:lnTo>
                  <a:cubicBezTo>
                    <a:pt x="4348" y="4564"/>
                    <a:pt x="4547" y="4365"/>
                    <a:pt x="4547" y="4121"/>
                  </a:cubicBezTo>
                  <a:lnTo>
                    <a:pt x="4547" y="266"/>
                  </a:lnTo>
                  <a:cubicBezTo>
                    <a:pt x="4547" y="119"/>
                    <a:pt x="4428" y="0"/>
                    <a:pt x="42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42"/>
            <p:cNvSpPr/>
            <p:nvPr/>
          </p:nvSpPr>
          <p:spPr>
            <a:xfrm>
              <a:off x="5747332" y="3547597"/>
              <a:ext cx="72239" cy="72438"/>
            </a:xfrm>
            <a:custGeom>
              <a:avLst/>
              <a:gdLst/>
              <a:ahLst/>
              <a:cxnLst/>
              <a:rect l="l" t="t" r="r" b="b"/>
              <a:pathLst>
                <a:path w="2178" h="2184" extrusionOk="0">
                  <a:moveTo>
                    <a:pt x="1912" y="1"/>
                  </a:moveTo>
                  <a:cubicBezTo>
                    <a:pt x="1764" y="1"/>
                    <a:pt x="1646" y="120"/>
                    <a:pt x="1646" y="266"/>
                  </a:cubicBezTo>
                  <a:lnTo>
                    <a:pt x="1646" y="1652"/>
                  </a:lnTo>
                  <a:lnTo>
                    <a:pt x="267" y="1652"/>
                  </a:lnTo>
                  <a:cubicBezTo>
                    <a:pt x="120" y="1652"/>
                    <a:pt x="1" y="1771"/>
                    <a:pt x="1" y="1918"/>
                  </a:cubicBezTo>
                  <a:cubicBezTo>
                    <a:pt x="1" y="2065"/>
                    <a:pt x="120" y="2184"/>
                    <a:pt x="267" y="2184"/>
                  </a:cubicBezTo>
                  <a:lnTo>
                    <a:pt x="1734" y="2184"/>
                  </a:lnTo>
                  <a:cubicBezTo>
                    <a:pt x="1978" y="2184"/>
                    <a:pt x="2178" y="1985"/>
                    <a:pt x="2178" y="1740"/>
                  </a:cubicBezTo>
                  <a:lnTo>
                    <a:pt x="2178" y="266"/>
                  </a:lnTo>
                  <a:cubicBezTo>
                    <a:pt x="2178" y="120"/>
                    <a:pt x="2058" y="1"/>
                    <a:pt x="19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42"/>
            <p:cNvSpPr/>
            <p:nvPr/>
          </p:nvSpPr>
          <p:spPr>
            <a:xfrm>
              <a:off x="5497979" y="3270284"/>
              <a:ext cx="72172" cy="72438"/>
            </a:xfrm>
            <a:custGeom>
              <a:avLst/>
              <a:gdLst/>
              <a:ahLst/>
              <a:cxnLst/>
              <a:rect l="l" t="t" r="r" b="b"/>
              <a:pathLst>
                <a:path w="2176" h="2184" extrusionOk="0">
                  <a:moveTo>
                    <a:pt x="443" y="0"/>
                  </a:moveTo>
                  <a:cubicBezTo>
                    <a:pt x="198" y="0"/>
                    <a:pt x="0" y="198"/>
                    <a:pt x="0" y="443"/>
                  </a:cubicBezTo>
                  <a:lnTo>
                    <a:pt x="0" y="1917"/>
                  </a:lnTo>
                  <a:cubicBezTo>
                    <a:pt x="0" y="2064"/>
                    <a:pt x="119" y="2183"/>
                    <a:pt x="265" y="2183"/>
                  </a:cubicBezTo>
                  <a:cubicBezTo>
                    <a:pt x="413" y="2183"/>
                    <a:pt x="531" y="2064"/>
                    <a:pt x="531" y="1917"/>
                  </a:cubicBezTo>
                  <a:lnTo>
                    <a:pt x="531" y="531"/>
                  </a:lnTo>
                  <a:lnTo>
                    <a:pt x="1910" y="531"/>
                  </a:lnTo>
                  <a:cubicBezTo>
                    <a:pt x="2057" y="531"/>
                    <a:pt x="2176" y="412"/>
                    <a:pt x="2176" y="266"/>
                  </a:cubicBezTo>
                  <a:cubicBezTo>
                    <a:pt x="2176" y="119"/>
                    <a:pt x="2057" y="0"/>
                    <a:pt x="19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42"/>
            <p:cNvSpPr/>
            <p:nvPr/>
          </p:nvSpPr>
          <p:spPr>
            <a:xfrm>
              <a:off x="5481461" y="3571180"/>
              <a:ext cx="67861" cy="17678"/>
            </a:xfrm>
            <a:custGeom>
              <a:avLst/>
              <a:gdLst/>
              <a:ahLst/>
              <a:cxnLst/>
              <a:rect l="l" t="t" r="r" b="b"/>
              <a:pathLst>
                <a:path w="2046" h="533" extrusionOk="0">
                  <a:moveTo>
                    <a:pt x="266" y="0"/>
                  </a:moveTo>
                  <a:cubicBezTo>
                    <a:pt x="118" y="0"/>
                    <a:pt x="0" y="120"/>
                    <a:pt x="0" y="266"/>
                  </a:cubicBezTo>
                  <a:cubicBezTo>
                    <a:pt x="0" y="413"/>
                    <a:pt x="119" y="532"/>
                    <a:pt x="266" y="532"/>
                  </a:cubicBezTo>
                  <a:lnTo>
                    <a:pt x="1779" y="532"/>
                  </a:lnTo>
                  <a:cubicBezTo>
                    <a:pt x="1927" y="532"/>
                    <a:pt x="2045" y="413"/>
                    <a:pt x="2045" y="266"/>
                  </a:cubicBezTo>
                  <a:cubicBezTo>
                    <a:pt x="2045" y="120"/>
                    <a:pt x="1926" y="0"/>
                    <a:pt x="17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42"/>
            <p:cNvSpPr/>
            <p:nvPr/>
          </p:nvSpPr>
          <p:spPr>
            <a:xfrm>
              <a:off x="5481461" y="3596387"/>
              <a:ext cx="67861" cy="17678"/>
            </a:xfrm>
            <a:custGeom>
              <a:avLst/>
              <a:gdLst/>
              <a:ahLst/>
              <a:cxnLst/>
              <a:rect l="l" t="t" r="r" b="b"/>
              <a:pathLst>
                <a:path w="2046" h="533" extrusionOk="0">
                  <a:moveTo>
                    <a:pt x="266" y="0"/>
                  </a:moveTo>
                  <a:cubicBezTo>
                    <a:pt x="118" y="0"/>
                    <a:pt x="0" y="119"/>
                    <a:pt x="0" y="266"/>
                  </a:cubicBezTo>
                  <a:cubicBezTo>
                    <a:pt x="0" y="413"/>
                    <a:pt x="119" y="532"/>
                    <a:pt x="266" y="532"/>
                  </a:cubicBezTo>
                  <a:lnTo>
                    <a:pt x="1779" y="532"/>
                  </a:lnTo>
                  <a:cubicBezTo>
                    <a:pt x="1927" y="532"/>
                    <a:pt x="2045" y="413"/>
                    <a:pt x="2045" y="266"/>
                  </a:cubicBezTo>
                  <a:cubicBezTo>
                    <a:pt x="2045" y="119"/>
                    <a:pt x="1926" y="0"/>
                    <a:pt x="17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42"/>
            <p:cNvSpPr/>
            <p:nvPr/>
          </p:nvSpPr>
          <p:spPr>
            <a:xfrm>
              <a:off x="5481461" y="3621594"/>
              <a:ext cx="67861" cy="17645"/>
            </a:xfrm>
            <a:custGeom>
              <a:avLst/>
              <a:gdLst/>
              <a:ahLst/>
              <a:cxnLst/>
              <a:rect l="l" t="t" r="r" b="b"/>
              <a:pathLst>
                <a:path w="2046" h="532" extrusionOk="0">
                  <a:moveTo>
                    <a:pt x="266" y="0"/>
                  </a:moveTo>
                  <a:cubicBezTo>
                    <a:pt x="118" y="0"/>
                    <a:pt x="0" y="119"/>
                    <a:pt x="0" y="266"/>
                  </a:cubicBezTo>
                  <a:cubicBezTo>
                    <a:pt x="0" y="413"/>
                    <a:pt x="119" y="532"/>
                    <a:pt x="266" y="532"/>
                  </a:cubicBezTo>
                  <a:lnTo>
                    <a:pt x="1779" y="532"/>
                  </a:lnTo>
                  <a:cubicBezTo>
                    <a:pt x="1927" y="532"/>
                    <a:pt x="2045" y="413"/>
                    <a:pt x="2045" y="266"/>
                  </a:cubicBezTo>
                  <a:cubicBezTo>
                    <a:pt x="2045" y="119"/>
                    <a:pt x="1926" y="0"/>
                    <a:pt x="17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42"/>
            <p:cNvSpPr/>
            <p:nvPr/>
          </p:nvSpPr>
          <p:spPr>
            <a:xfrm>
              <a:off x="5754065" y="3263053"/>
              <a:ext cx="17645" cy="17678"/>
            </a:xfrm>
            <a:custGeom>
              <a:avLst/>
              <a:gdLst/>
              <a:ahLst/>
              <a:cxnLst/>
              <a:rect l="l" t="t" r="r" b="b"/>
              <a:pathLst>
                <a:path w="532" h="533" extrusionOk="0">
                  <a:moveTo>
                    <a:pt x="266" y="1"/>
                  </a:moveTo>
                  <a:cubicBezTo>
                    <a:pt x="196" y="1"/>
                    <a:pt x="127" y="28"/>
                    <a:pt x="78" y="79"/>
                  </a:cubicBezTo>
                  <a:cubicBezTo>
                    <a:pt x="29" y="128"/>
                    <a:pt x="0" y="197"/>
                    <a:pt x="0" y="266"/>
                  </a:cubicBezTo>
                  <a:cubicBezTo>
                    <a:pt x="0" y="336"/>
                    <a:pt x="29" y="405"/>
                    <a:pt x="78" y="454"/>
                  </a:cubicBezTo>
                  <a:cubicBezTo>
                    <a:pt x="127" y="504"/>
                    <a:pt x="196" y="532"/>
                    <a:pt x="266" y="532"/>
                  </a:cubicBezTo>
                  <a:cubicBezTo>
                    <a:pt x="336" y="532"/>
                    <a:pt x="405" y="504"/>
                    <a:pt x="454" y="454"/>
                  </a:cubicBezTo>
                  <a:cubicBezTo>
                    <a:pt x="503" y="405"/>
                    <a:pt x="532" y="336"/>
                    <a:pt x="532" y="266"/>
                  </a:cubicBezTo>
                  <a:cubicBezTo>
                    <a:pt x="532" y="197"/>
                    <a:pt x="503" y="128"/>
                    <a:pt x="454" y="79"/>
                  </a:cubicBezTo>
                  <a:cubicBezTo>
                    <a:pt x="405" y="28"/>
                    <a:pt x="336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42"/>
            <p:cNvSpPr/>
            <p:nvPr/>
          </p:nvSpPr>
          <p:spPr>
            <a:xfrm>
              <a:off x="5783286" y="3263053"/>
              <a:ext cx="17645" cy="17678"/>
            </a:xfrm>
            <a:custGeom>
              <a:avLst/>
              <a:gdLst/>
              <a:ahLst/>
              <a:cxnLst/>
              <a:rect l="l" t="t" r="r" b="b"/>
              <a:pathLst>
                <a:path w="532" h="533" extrusionOk="0">
                  <a:moveTo>
                    <a:pt x="266" y="1"/>
                  </a:moveTo>
                  <a:cubicBezTo>
                    <a:pt x="196" y="1"/>
                    <a:pt x="127" y="28"/>
                    <a:pt x="78" y="79"/>
                  </a:cubicBezTo>
                  <a:cubicBezTo>
                    <a:pt x="28" y="128"/>
                    <a:pt x="0" y="197"/>
                    <a:pt x="0" y="266"/>
                  </a:cubicBezTo>
                  <a:cubicBezTo>
                    <a:pt x="0" y="336"/>
                    <a:pt x="28" y="404"/>
                    <a:pt x="78" y="454"/>
                  </a:cubicBezTo>
                  <a:cubicBezTo>
                    <a:pt x="127" y="504"/>
                    <a:pt x="196" y="532"/>
                    <a:pt x="266" y="532"/>
                  </a:cubicBezTo>
                  <a:cubicBezTo>
                    <a:pt x="336" y="532"/>
                    <a:pt x="405" y="504"/>
                    <a:pt x="454" y="454"/>
                  </a:cubicBezTo>
                  <a:cubicBezTo>
                    <a:pt x="503" y="405"/>
                    <a:pt x="532" y="336"/>
                    <a:pt x="532" y="266"/>
                  </a:cubicBezTo>
                  <a:cubicBezTo>
                    <a:pt x="532" y="197"/>
                    <a:pt x="503" y="128"/>
                    <a:pt x="454" y="79"/>
                  </a:cubicBezTo>
                  <a:cubicBezTo>
                    <a:pt x="405" y="28"/>
                    <a:pt x="336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42"/>
            <p:cNvSpPr/>
            <p:nvPr/>
          </p:nvSpPr>
          <p:spPr>
            <a:xfrm>
              <a:off x="5812473" y="3263053"/>
              <a:ext cx="17678" cy="17678"/>
            </a:xfrm>
            <a:custGeom>
              <a:avLst/>
              <a:gdLst/>
              <a:ahLst/>
              <a:cxnLst/>
              <a:rect l="l" t="t" r="r" b="b"/>
              <a:pathLst>
                <a:path w="533" h="533" extrusionOk="0">
                  <a:moveTo>
                    <a:pt x="267" y="1"/>
                  </a:moveTo>
                  <a:cubicBezTo>
                    <a:pt x="197" y="1"/>
                    <a:pt x="128" y="28"/>
                    <a:pt x="79" y="79"/>
                  </a:cubicBezTo>
                  <a:cubicBezTo>
                    <a:pt x="30" y="128"/>
                    <a:pt x="1" y="196"/>
                    <a:pt x="1" y="266"/>
                  </a:cubicBezTo>
                  <a:cubicBezTo>
                    <a:pt x="1" y="336"/>
                    <a:pt x="30" y="405"/>
                    <a:pt x="79" y="454"/>
                  </a:cubicBezTo>
                  <a:cubicBezTo>
                    <a:pt x="128" y="504"/>
                    <a:pt x="197" y="532"/>
                    <a:pt x="267" y="532"/>
                  </a:cubicBezTo>
                  <a:cubicBezTo>
                    <a:pt x="337" y="532"/>
                    <a:pt x="406" y="504"/>
                    <a:pt x="455" y="454"/>
                  </a:cubicBezTo>
                  <a:cubicBezTo>
                    <a:pt x="504" y="405"/>
                    <a:pt x="533" y="336"/>
                    <a:pt x="533" y="266"/>
                  </a:cubicBezTo>
                  <a:cubicBezTo>
                    <a:pt x="533" y="197"/>
                    <a:pt x="504" y="128"/>
                    <a:pt x="455" y="79"/>
                  </a:cubicBezTo>
                  <a:cubicBezTo>
                    <a:pt x="406" y="28"/>
                    <a:pt x="337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42"/>
            <p:cNvSpPr/>
            <p:nvPr/>
          </p:nvSpPr>
          <p:spPr>
            <a:xfrm>
              <a:off x="5399737" y="3401262"/>
              <a:ext cx="106103" cy="95191"/>
            </a:xfrm>
            <a:custGeom>
              <a:avLst/>
              <a:gdLst/>
              <a:ahLst/>
              <a:cxnLst/>
              <a:rect l="l" t="t" r="r" b="b"/>
              <a:pathLst>
                <a:path w="3199" h="2870" extrusionOk="0">
                  <a:moveTo>
                    <a:pt x="2118" y="532"/>
                  </a:moveTo>
                  <a:lnTo>
                    <a:pt x="2638" y="1435"/>
                  </a:lnTo>
                  <a:lnTo>
                    <a:pt x="2118" y="2339"/>
                  </a:lnTo>
                  <a:lnTo>
                    <a:pt x="1081" y="2339"/>
                  </a:lnTo>
                  <a:lnTo>
                    <a:pt x="561" y="1435"/>
                  </a:lnTo>
                  <a:lnTo>
                    <a:pt x="1081" y="532"/>
                  </a:lnTo>
                  <a:close/>
                  <a:moveTo>
                    <a:pt x="1034" y="0"/>
                  </a:moveTo>
                  <a:cubicBezTo>
                    <a:pt x="881" y="0"/>
                    <a:pt x="721" y="92"/>
                    <a:pt x="644" y="225"/>
                  </a:cubicBezTo>
                  <a:lnTo>
                    <a:pt x="78" y="1211"/>
                  </a:lnTo>
                  <a:cubicBezTo>
                    <a:pt x="1" y="1342"/>
                    <a:pt x="1" y="1528"/>
                    <a:pt x="78" y="1659"/>
                  </a:cubicBezTo>
                  <a:lnTo>
                    <a:pt x="644" y="2645"/>
                  </a:lnTo>
                  <a:cubicBezTo>
                    <a:pt x="721" y="2777"/>
                    <a:pt x="881" y="2870"/>
                    <a:pt x="1034" y="2870"/>
                  </a:cubicBezTo>
                  <a:lnTo>
                    <a:pt x="2165" y="2870"/>
                  </a:lnTo>
                  <a:cubicBezTo>
                    <a:pt x="2319" y="2870"/>
                    <a:pt x="2479" y="2777"/>
                    <a:pt x="2555" y="2645"/>
                  </a:cubicBezTo>
                  <a:lnTo>
                    <a:pt x="3122" y="1659"/>
                  </a:lnTo>
                  <a:cubicBezTo>
                    <a:pt x="3198" y="1528"/>
                    <a:pt x="3198" y="1342"/>
                    <a:pt x="3122" y="1211"/>
                  </a:cubicBezTo>
                  <a:lnTo>
                    <a:pt x="2555" y="225"/>
                  </a:lnTo>
                  <a:cubicBezTo>
                    <a:pt x="2479" y="92"/>
                    <a:pt x="2318" y="0"/>
                    <a:pt x="21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42"/>
            <p:cNvSpPr/>
            <p:nvPr/>
          </p:nvSpPr>
          <p:spPr>
            <a:xfrm>
              <a:off x="5351113" y="3325806"/>
              <a:ext cx="82189" cy="74461"/>
            </a:xfrm>
            <a:custGeom>
              <a:avLst/>
              <a:gdLst/>
              <a:ahLst/>
              <a:cxnLst/>
              <a:rect l="l" t="t" r="r" b="b"/>
              <a:pathLst>
                <a:path w="2478" h="2245" extrusionOk="0">
                  <a:moveTo>
                    <a:pt x="1577" y="533"/>
                  </a:moveTo>
                  <a:lnTo>
                    <a:pt x="1917" y="1123"/>
                  </a:lnTo>
                  <a:lnTo>
                    <a:pt x="1577" y="1712"/>
                  </a:lnTo>
                  <a:lnTo>
                    <a:pt x="900" y="1712"/>
                  </a:lnTo>
                  <a:lnTo>
                    <a:pt x="561" y="1123"/>
                  </a:lnTo>
                  <a:lnTo>
                    <a:pt x="900" y="533"/>
                  </a:lnTo>
                  <a:close/>
                  <a:moveTo>
                    <a:pt x="853" y="1"/>
                  </a:moveTo>
                  <a:cubicBezTo>
                    <a:pt x="700" y="1"/>
                    <a:pt x="540" y="93"/>
                    <a:pt x="463" y="227"/>
                  </a:cubicBezTo>
                  <a:lnTo>
                    <a:pt x="77" y="898"/>
                  </a:lnTo>
                  <a:cubicBezTo>
                    <a:pt x="1" y="1031"/>
                    <a:pt x="1" y="1214"/>
                    <a:pt x="77" y="1347"/>
                  </a:cubicBezTo>
                  <a:lnTo>
                    <a:pt x="463" y="2019"/>
                  </a:lnTo>
                  <a:cubicBezTo>
                    <a:pt x="540" y="2152"/>
                    <a:pt x="700" y="2244"/>
                    <a:pt x="853" y="2244"/>
                  </a:cubicBezTo>
                  <a:lnTo>
                    <a:pt x="1625" y="2244"/>
                  </a:lnTo>
                  <a:cubicBezTo>
                    <a:pt x="1778" y="2244"/>
                    <a:pt x="1938" y="2152"/>
                    <a:pt x="2014" y="2019"/>
                  </a:cubicBezTo>
                  <a:lnTo>
                    <a:pt x="2400" y="1347"/>
                  </a:lnTo>
                  <a:cubicBezTo>
                    <a:pt x="2477" y="1215"/>
                    <a:pt x="2477" y="1031"/>
                    <a:pt x="2400" y="898"/>
                  </a:cubicBezTo>
                  <a:lnTo>
                    <a:pt x="2014" y="227"/>
                  </a:lnTo>
                  <a:cubicBezTo>
                    <a:pt x="1938" y="93"/>
                    <a:pt x="1778" y="1"/>
                    <a:pt x="16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42"/>
            <p:cNvSpPr/>
            <p:nvPr/>
          </p:nvSpPr>
          <p:spPr>
            <a:xfrm>
              <a:off x="5521561" y="3302987"/>
              <a:ext cx="358740" cy="273101"/>
            </a:xfrm>
            <a:custGeom>
              <a:avLst/>
              <a:gdLst/>
              <a:ahLst/>
              <a:cxnLst/>
              <a:rect l="l" t="t" r="r" b="b"/>
              <a:pathLst>
                <a:path w="10816" h="8234" extrusionOk="0">
                  <a:moveTo>
                    <a:pt x="5694" y="550"/>
                  </a:moveTo>
                  <a:cubicBezTo>
                    <a:pt x="5715" y="550"/>
                    <a:pt x="5737" y="551"/>
                    <a:pt x="5759" y="552"/>
                  </a:cubicBezTo>
                  <a:cubicBezTo>
                    <a:pt x="5777" y="910"/>
                    <a:pt x="5647" y="1254"/>
                    <a:pt x="5392" y="1509"/>
                  </a:cubicBezTo>
                  <a:cubicBezTo>
                    <a:pt x="5156" y="1746"/>
                    <a:pt x="4840" y="1877"/>
                    <a:pt x="4508" y="1877"/>
                  </a:cubicBezTo>
                  <a:cubicBezTo>
                    <a:pt x="4486" y="1877"/>
                    <a:pt x="4464" y="1877"/>
                    <a:pt x="4442" y="1876"/>
                  </a:cubicBezTo>
                  <a:cubicBezTo>
                    <a:pt x="4423" y="1518"/>
                    <a:pt x="4553" y="1174"/>
                    <a:pt x="4808" y="919"/>
                  </a:cubicBezTo>
                  <a:cubicBezTo>
                    <a:pt x="5045" y="682"/>
                    <a:pt x="5359" y="550"/>
                    <a:pt x="5694" y="550"/>
                  </a:cubicBezTo>
                  <a:close/>
                  <a:moveTo>
                    <a:pt x="4174" y="1"/>
                  </a:moveTo>
                  <a:cubicBezTo>
                    <a:pt x="4027" y="1"/>
                    <a:pt x="3908" y="120"/>
                    <a:pt x="3908" y="267"/>
                  </a:cubicBezTo>
                  <a:lnTo>
                    <a:pt x="3908" y="1525"/>
                  </a:lnTo>
                  <a:cubicBezTo>
                    <a:pt x="3564" y="1346"/>
                    <a:pt x="3195" y="1252"/>
                    <a:pt x="2817" y="1252"/>
                  </a:cubicBezTo>
                  <a:cubicBezTo>
                    <a:pt x="1263" y="1252"/>
                    <a:pt x="1" y="2818"/>
                    <a:pt x="1" y="4743"/>
                  </a:cubicBezTo>
                  <a:cubicBezTo>
                    <a:pt x="1" y="6668"/>
                    <a:pt x="1263" y="8233"/>
                    <a:pt x="2817" y="8233"/>
                  </a:cubicBezTo>
                  <a:lnTo>
                    <a:pt x="5532" y="8233"/>
                  </a:lnTo>
                  <a:cubicBezTo>
                    <a:pt x="6944" y="8233"/>
                    <a:pt x="8117" y="6938"/>
                    <a:pt x="8317" y="5256"/>
                  </a:cubicBezTo>
                  <a:lnTo>
                    <a:pt x="8995" y="5256"/>
                  </a:lnTo>
                  <a:cubicBezTo>
                    <a:pt x="9163" y="5256"/>
                    <a:pt x="9365" y="5172"/>
                    <a:pt x="9485" y="5051"/>
                  </a:cubicBezTo>
                  <a:lnTo>
                    <a:pt x="10710" y="3820"/>
                  </a:lnTo>
                  <a:cubicBezTo>
                    <a:pt x="10815" y="3717"/>
                    <a:pt x="10814" y="3548"/>
                    <a:pt x="10710" y="3445"/>
                  </a:cubicBezTo>
                  <a:cubicBezTo>
                    <a:pt x="10658" y="3393"/>
                    <a:pt x="10590" y="3367"/>
                    <a:pt x="10523" y="3367"/>
                  </a:cubicBezTo>
                  <a:cubicBezTo>
                    <a:pt x="10455" y="3367"/>
                    <a:pt x="10387" y="3393"/>
                    <a:pt x="10335" y="3446"/>
                  </a:cubicBezTo>
                  <a:lnTo>
                    <a:pt x="9109" y="4677"/>
                  </a:lnTo>
                  <a:cubicBezTo>
                    <a:pt x="9088" y="4696"/>
                    <a:pt x="9023" y="4723"/>
                    <a:pt x="8995" y="4724"/>
                  </a:cubicBezTo>
                  <a:lnTo>
                    <a:pt x="8348" y="4724"/>
                  </a:lnTo>
                  <a:cubicBezTo>
                    <a:pt x="8345" y="4166"/>
                    <a:pt x="8235" y="3614"/>
                    <a:pt x="8029" y="3124"/>
                  </a:cubicBezTo>
                  <a:cubicBezTo>
                    <a:pt x="8006" y="3072"/>
                    <a:pt x="7983" y="3021"/>
                    <a:pt x="7960" y="2971"/>
                  </a:cubicBezTo>
                  <a:cubicBezTo>
                    <a:pt x="7914" y="2875"/>
                    <a:pt x="7818" y="2819"/>
                    <a:pt x="7719" y="2819"/>
                  </a:cubicBezTo>
                  <a:cubicBezTo>
                    <a:pt x="7681" y="2819"/>
                    <a:pt x="7642" y="2828"/>
                    <a:pt x="7606" y="2845"/>
                  </a:cubicBezTo>
                  <a:cubicBezTo>
                    <a:pt x="7473" y="2909"/>
                    <a:pt x="7417" y="3067"/>
                    <a:pt x="7479" y="3200"/>
                  </a:cubicBezTo>
                  <a:cubicBezTo>
                    <a:pt x="7500" y="3242"/>
                    <a:pt x="7519" y="3286"/>
                    <a:pt x="7538" y="3331"/>
                  </a:cubicBezTo>
                  <a:cubicBezTo>
                    <a:pt x="7718" y="3756"/>
                    <a:pt x="7813" y="4237"/>
                    <a:pt x="7816" y="4724"/>
                  </a:cubicBezTo>
                  <a:lnTo>
                    <a:pt x="7024" y="4724"/>
                  </a:lnTo>
                  <a:cubicBezTo>
                    <a:pt x="6878" y="4724"/>
                    <a:pt x="6759" y="4843"/>
                    <a:pt x="6759" y="4990"/>
                  </a:cubicBezTo>
                  <a:cubicBezTo>
                    <a:pt x="6759" y="5137"/>
                    <a:pt x="6878" y="5256"/>
                    <a:pt x="7024" y="5256"/>
                  </a:cubicBezTo>
                  <a:lnTo>
                    <a:pt x="7781" y="5256"/>
                  </a:lnTo>
                  <a:cubicBezTo>
                    <a:pt x="7593" y="6643"/>
                    <a:pt x="6656" y="7701"/>
                    <a:pt x="5532" y="7701"/>
                  </a:cubicBezTo>
                  <a:lnTo>
                    <a:pt x="2817" y="7701"/>
                  </a:lnTo>
                  <a:cubicBezTo>
                    <a:pt x="1557" y="7701"/>
                    <a:pt x="531" y="6374"/>
                    <a:pt x="531" y="4743"/>
                  </a:cubicBezTo>
                  <a:cubicBezTo>
                    <a:pt x="531" y="3112"/>
                    <a:pt x="1557" y="1784"/>
                    <a:pt x="2817" y="1784"/>
                  </a:cubicBezTo>
                  <a:cubicBezTo>
                    <a:pt x="3225" y="1784"/>
                    <a:pt x="3625" y="1928"/>
                    <a:pt x="3976" y="2198"/>
                  </a:cubicBezTo>
                  <a:cubicBezTo>
                    <a:pt x="4039" y="2303"/>
                    <a:pt x="4147" y="2378"/>
                    <a:pt x="4273" y="2394"/>
                  </a:cubicBezTo>
                  <a:cubicBezTo>
                    <a:pt x="4350" y="2404"/>
                    <a:pt x="4428" y="2410"/>
                    <a:pt x="4506" y="2410"/>
                  </a:cubicBezTo>
                  <a:cubicBezTo>
                    <a:pt x="4983" y="2410"/>
                    <a:pt x="5431" y="2223"/>
                    <a:pt x="5769" y="1884"/>
                  </a:cubicBezTo>
                  <a:cubicBezTo>
                    <a:pt x="5792" y="1860"/>
                    <a:pt x="5815" y="1837"/>
                    <a:pt x="5837" y="1812"/>
                  </a:cubicBezTo>
                  <a:cubicBezTo>
                    <a:pt x="6112" y="1860"/>
                    <a:pt x="6379" y="1972"/>
                    <a:pt x="6622" y="2145"/>
                  </a:cubicBezTo>
                  <a:cubicBezTo>
                    <a:pt x="6669" y="2178"/>
                    <a:pt x="6722" y="2194"/>
                    <a:pt x="6775" y="2194"/>
                  </a:cubicBezTo>
                  <a:cubicBezTo>
                    <a:pt x="6859" y="2194"/>
                    <a:pt x="6941" y="2154"/>
                    <a:pt x="6993" y="2081"/>
                  </a:cubicBezTo>
                  <a:cubicBezTo>
                    <a:pt x="7077" y="1962"/>
                    <a:pt x="7049" y="1796"/>
                    <a:pt x="6929" y="1710"/>
                  </a:cubicBezTo>
                  <a:cubicBezTo>
                    <a:pt x="6684" y="1537"/>
                    <a:pt x="6418" y="1412"/>
                    <a:pt x="6143" y="1336"/>
                  </a:cubicBezTo>
                  <a:cubicBezTo>
                    <a:pt x="6271" y="1042"/>
                    <a:pt x="6319" y="715"/>
                    <a:pt x="6276" y="385"/>
                  </a:cubicBezTo>
                  <a:cubicBezTo>
                    <a:pt x="6252" y="202"/>
                    <a:pt x="6109" y="57"/>
                    <a:pt x="5927" y="34"/>
                  </a:cubicBezTo>
                  <a:cubicBezTo>
                    <a:pt x="5850" y="23"/>
                    <a:pt x="5772" y="18"/>
                    <a:pt x="5694" y="18"/>
                  </a:cubicBezTo>
                  <a:cubicBezTo>
                    <a:pt x="5220" y="18"/>
                    <a:pt x="4776" y="202"/>
                    <a:pt x="4440" y="535"/>
                  </a:cubicBezTo>
                  <a:lnTo>
                    <a:pt x="4440" y="267"/>
                  </a:lnTo>
                  <a:cubicBezTo>
                    <a:pt x="4440" y="120"/>
                    <a:pt x="4321" y="1"/>
                    <a:pt x="41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42"/>
            <p:cNvSpPr/>
            <p:nvPr/>
          </p:nvSpPr>
          <p:spPr>
            <a:xfrm>
              <a:off x="5889455" y="3385342"/>
              <a:ext cx="64279" cy="17645"/>
            </a:xfrm>
            <a:custGeom>
              <a:avLst/>
              <a:gdLst/>
              <a:ahLst/>
              <a:cxnLst/>
              <a:rect l="l" t="t" r="r" b="b"/>
              <a:pathLst>
                <a:path w="1938" h="532" extrusionOk="0">
                  <a:moveTo>
                    <a:pt x="266" y="1"/>
                  </a:moveTo>
                  <a:cubicBezTo>
                    <a:pt x="120" y="1"/>
                    <a:pt x="0" y="120"/>
                    <a:pt x="0" y="265"/>
                  </a:cubicBezTo>
                  <a:cubicBezTo>
                    <a:pt x="0" y="412"/>
                    <a:pt x="120" y="531"/>
                    <a:pt x="266" y="531"/>
                  </a:cubicBezTo>
                  <a:lnTo>
                    <a:pt x="1672" y="531"/>
                  </a:lnTo>
                  <a:cubicBezTo>
                    <a:pt x="1819" y="531"/>
                    <a:pt x="1938" y="412"/>
                    <a:pt x="1938" y="265"/>
                  </a:cubicBezTo>
                  <a:cubicBezTo>
                    <a:pt x="1938" y="120"/>
                    <a:pt x="1819" y="1"/>
                    <a:pt x="16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42"/>
            <p:cNvSpPr/>
            <p:nvPr/>
          </p:nvSpPr>
          <p:spPr>
            <a:xfrm>
              <a:off x="5889455" y="3412042"/>
              <a:ext cx="64279" cy="17678"/>
            </a:xfrm>
            <a:custGeom>
              <a:avLst/>
              <a:gdLst/>
              <a:ahLst/>
              <a:cxnLst/>
              <a:rect l="l" t="t" r="r" b="b"/>
              <a:pathLst>
                <a:path w="1938" h="533" extrusionOk="0">
                  <a:moveTo>
                    <a:pt x="266" y="1"/>
                  </a:moveTo>
                  <a:cubicBezTo>
                    <a:pt x="120" y="1"/>
                    <a:pt x="0" y="120"/>
                    <a:pt x="0" y="266"/>
                  </a:cubicBezTo>
                  <a:cubicBezTo>
                    <a:pt x="0" y="413"/>
                    <a:pt x="120" y="532"/>
                    <a:pt x="266" y="532"/>
                  </a:cubicBezTo>
                  <a:lnTo>
                    <a:pt x="1672" y="532"/>
                  </a:lnTo>
                  <a:cubicBezTo>
                    <a:pt x="1819" y="532"/>
                    <a:pt x="1938" y="413"/>
                    <a:pt x="1938" y="266"/>
                  </a:cubicBezTo>
                  <a:cubicBezTo>
                    <a:pt x="1938" y="120"/>
                    <a:pt x="1819" y="1"/>
                    <a:pt x="16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42"/>
            <p:cNvSpPr/>
            <p:nvPr/>
          </p:nvSpPr>
          <p:spPr>
            <a:xfrm>
              <a:off x="5889455" y="3438775"/>
              <a:ext cx="64279" cy="17678"/>
            </a:xfrm>
            <a:custGeom>
              <a:avLst/>
              <a:gdLst/>
              <a:ahLst/>
              <a:cxnLst/>
              <a:rect l="l" t="t" r="r" b="b"/>
              <a:pathLst>
                <a:path w="1938" h="533" extrusionOk="0">
                  <a:moveTo>
                    <a:pt x="266" y="1"/>
                  </a:moveTo>
                  <a:cubicBezTo>
                    <a:pt x="120" y="1"/>
                    <a:pt x="0" y="120"/>
                    <a:pt x="0" y="266"/>
                  </a:cubicBezTo>
                  <a:cubicBezTo>
                    <a:pt x="0" y="413"/>
                    <a:pt x="120" y="532"/>
                    <a:pt x="266" y="532"/>
                  </a:cubicBezTo>
                  <a:lnTo>
                    <a:pt x="1672" y="532"/>
                  </a:lnTo>
                  <a:cubicBezTo>
                    <a:pt x="1819" y="532"/>
                    <a:pt x="1938" y="413"/>
                    <a:pt x="1938" y="266"/>
                  </a:cubicBezTo>
                  <a:cubicBezTo>
                    <a:pt x="1938" y="120"/>
                    <a:pt x="1819" y="1"/>
                    <a:pt x="16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42"/>
            <p:cNvSpPr/>
            <p:nvPr/>
          </p:nvSpPr>
          <p:spPr>
            <a:xfrm>
              <a:off x="5604380" y="3592274"/>
              <a:ext cx="109386" cy="43516"/>
            </a:xfrm>
            <a:custGeom>
              <a:avLst/>
              <a:gdLst/>
              <a:ahLst/>
              <a:cxnLst/>
              <a:rect l="l" t="t" r="r" b="b"/>
              <a:pathLst>
                <a:path w="3298" h="1312" extrusionOk="0">
                  <a:moveTo>
                    <a:pt x="2766" y="532"/>
                  </a:moveTo>
                  <a:lnTo>
                    <a:pt x="2766" y="780"/>
                  </a:lnTo>
                  <a:lnTo>
                    <a:pt x="532" y="780"/>
                  </a:lnTo>
                  <a:lnTo>
                    <a:pt x="532" y="532"/>
                  </a:lnTo>
                  <a:close/>
                  <a:moveTo>
                    <a:pt x="373" y="0"/>
                  </a:moveTo>
                  <a:cubicBezTo>
                    <a:pt x="168" y="0"/>
                    <a:pt x="1" y="167"/>
                    <a:pt x="1" y="373"/>
                  </a:cubicBezTo>
                  <a:lnTo>
                    <a:pt x="1" y="940"/>
                  </a:lnTo>
                  <a:cubicBezTo>
                    <a:pt x="1" y="1145"/>
                    <a:pt x="168" y="1311"/>
                    <a:pt x="373" y="1311"/>
                  </a:cubicBezTo>
                  <a:lnTo>
                    <a:pt x="2925" y="1311"/>
                  </a:lnTo>
                  <a:cubicBezTo>
                    <a:pt x="3130" y="1311"/>
                    <a:pt x="3297" y="1145"/>
                    <a:pt x="3297" y="940"/>
                  </a:cubicBezTo>
                  <a:lnTo>
                    <a:pt x="3297" y="373"/>
                  </a:lnTo>
                  <a:cubicBezTo>
                    <a:pt x="3297" y="167"/>
                    <a:pt x="3130" y="0"/>
                    <a:pt x="29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70" name="Google Shape;1570;p42"/>
          <p:cNvGrpSpPr/>
          <p:nvPr/>
        </p:nvGrpSpPr>
        <p:grpSpPr>
          <a:xfrm>
            <a:off x="3347922" y="2778777"/>
            <a:ext cx="536704" cy="486141"/>
            <a:chOff x="6046403" y="3173534"/>
            <a:chExt cx="602023" cy="545307"/>
          </a:xfrm>
        </p:grpSpPr>
        <p:sp>
          <p:nvSpPr>
            <p:cNvPr id="1571" name="Google Shape;1571;p42"/>
            <p:cNvSpPr/>
            <p:nvPr/>
          </p:nvSpPr>
          <p:spPr>
            <a:xfrm>
              <a:off x="6046403" y="3173534"/>
              <a:ext cx="479171" cy="344511"/>
            </a:xfrm>
            <a:custGeom>
              <a:avLst/>
              <a:gdLst/>
              <a:ahLst/>
              <a:cxnLst/>
              <a:rect l="l" t="t" r="r" b="b"/>
              <a:pathLst>
                <a:path w="14447" h="10387" extrusionOk="0">
                  <a:moveTo>
                    <a:pt x="10349" y="0"/>
                  </a:moveTo>
                  <a:cubicBezTo>
                    <a:pt x="8682" y="0"/>
                    <a:pt x="7165" y="886"/>
                    <a:pt x="6334" y="2329"/>
                  </a:cubicBezTo>
                  <a:cubicBezTo>
                    <a:pt x="6033" y="2227"/>
                    <a:pt x="5721" y="2176"/>
                    <a:pt x="5399" y="2176"/>
                  </a:cubicBezTo>
                  <a:cubicBezTo>
                    <a:pt x="4629" y="2176"/>
                    <a:pt x="3901" y="2475"/>
                    <a:pt x="3351" y="3019"/>
                  </a:cubicBezTo>
                  <a:cubicBezTo>
                    <a:pt x="2860" y="3502"/>
                    <a:pt x="2559" y="4133"/>
                    <a:pt x="2487" y="4814"/>
                  </a:cubicBezTo>
                  <a:cubicBezTo>
                    <a:pt x="1848" y="4878"/>
                    <a:pt x="1256" y="5164"/>
                    <a:pt x="799" y="5631"/>
                  </a:cubicBezTo>
                  <a:cubicBezTo>
                    <a:pt x="284" y="6157"/>
                    <a:pt x="1" y="6853"/>
                    <a:pt x="1" y="7592"/>
                  </a:cubicBezTo>
                  <a:cubicBezTo>
                    <a:pt x="1" y="9133"/>
                    <a:pt x="1244" y="10387"/>
                    <a:pt x="2773" y="10387"/>
                  </a:cubicBezTo>
                  <a:lnTo>
                    <a:pt x="5081" y="10387"/>
                  </a:lnTo>
                  <a:cubicBezTo>
                    <a:pt x="5228" y="10387"/>
                    <a:pt x="5347" y="10268"/>
                    <a:pt x="5347" y="10121"/>
                  </a:cubicBezTo>
                  <a:cubicBezTo>
                    <a:pt x="5347" y="9974"/>
                    <a:pt x="5228" y="9855"/>
                    <a:pt x="5081" y="9855"/>
                  </a:cubicBezTo>
                  <a:lnTo>
                    <a:pt x="2773" y="9855"/>
                  </a:lnTo>
                  <a:cubicBezTo>
                    <a:pt x="1538" y="9855"/>
                    <a:pt x="533" y="8839"/>
                    <a:pt x="533" y="7592"/>
                  </a:cubicBezTo>
                  <a:cubicBezTo>
                    <a:pt x="533" y="6362"/>
                    <a:pt x="1523" y="5347"/>
                    <a:pt x="2742" y="5330"/>
                  </a:cubicBezTo>
                  <a:cubicBezTo>
                    <a:pt x="2885" y="5329"/>
                    <a:pt x="3001" y="5214"/>
                    <a:pt x="3004" y="5070"/>
                  </a:cubicBezTo>
                  <a:cubicBezTo>
                    <a:pt x="3018" y="4436"/>
                    <a:pt x="3274" y="3841"/>
                    <a:pt x="3725" y="3397"/>
                  </a:cubicBezTo>
                  <a:cubicBezTo>
                    <a:pt x="4174" y="2952"/>
                    <a:pt x="4770" y="2708"/>
                    <a:pt x="5399" y="2708"/>
                  </a:cubicBezTo>
                  <a:cubicBezTo>
                    <a:pt x="5729" y="2708"/>
                    <a:pt x="6048" y="2773"/>
                    <a:pt x="6349" y="2905"/>
                  </a:cubicBezTo>
                  <a:cubicBezTo>
                    <a:pt x="6384" y="2920"/>
                    <a:pt x="6420" y="2927"/>
                    <a:pt x="6456" y="2927"/>
                  </a:cubicBezTo>
                  <a:cubicBezTo>
                    <a:pt x="6553" y="2927"/>
                    <a:pt x="6645" y="2874"/>
                    <a:pt x="6692" y="2783"/>
                  </a:cubicBezTo>
                  <a:cubicBezTo>
                    <a:pt x="7401" y="1395"/>
                    <a:pt x="8803" y="532"/>
                    <a:pt x="10349" y="532"/>
                  </a:cubicBezTo>
                  <a:cubicBezTo>
                    <a:pt x="11813" y="532"/>
                    <a:pt x="13179" y="1329"/>
                    <a:pt x="13913" y="2610"/>
                  </a:cubicBezTo>
                  <a:cubicBezTo>
                    <a:pt x="13962" y="2696"/>
                    <a:pt x="14052" y="2744"/>
                    <a:pt x="14144" y="2744"/>
                  </a:cubicBezTo>
                  <a:cubicBezTo>
                    <a:pt x="14189" y="2744"/>
                    <a:pt x="14234" y="2733"/>
                    <a:pt x="14275" y="2709"/>
                  </a:cubicBezTo>
                  <a:cubicBezTo>
                    <a:pt x="14403" y="2636"/>
                    <a:pt x="14447" y="2474"/>
                    <a:pt x="14374" y="2346"/>
                  </a:cubicBezTo>
                  <a:cubicBezTo>
                    <a:pt x="13546" y="900"/>
                    <a:pt x="12004" y="0"/>
                    <a:pt x="103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42"/>
            <p:cNvSpPr/>
            <p:nvPr/>
          </p:nvSpPr>
          <p:spPr>
            <a:xfrm>
              <a:off x="6414131" y="3296287"/>
              <a:ext cx="229386" cy="221758"/>
            </a:xfrm>
            <a:custGeom>
              <a:avLst/>
              <a:gdLst/>
              <a:ahLst/>
              <a:cxnLst/>
              <a:rect l="l" t="t" r="r" b="b"/>
              <a:pathLst>
                <a:path w="6916" h="6686" extrusionOk="0">
                  <a:moveTo>
                    <a:pt x="3584" y="0"/>
                  </a:moveTo>
                  <a:cubicBezTo>
                    <a:pt x="3569" y="0"/>
                    <a:pt x="3555" y="1"/>
                    <a:pt x="3541" y="4"/>
                  </a:cubicBezTo>
                  <a:cubicBezTo>
                    <a:pt x="3396" y="26"/>
                    <a:pt x="3297" y="163"/>
                    <a:pt x="3321" y="309"/>
                  </a:cubicBezTo>
                  <a:cubicBezTo>
                    <a:pt x="3357" y="529"/>
                    <a:pt x="3374" y="756"/>
                    <a:pt x="3374" y="982"/>
                  </a:cubicBezTo>
                  <a:cubicBezTo>
                    <a:pt x="3374" y="1098"/>
                    <a:pt x="3369" y="1219"/>
                    <a:pt x="3359" y="1341"/>
                  </a:cubicBezTo>
                  <a:cubicBezTo>
                    <a:pt x="3353" y="1414"/>
                    <a:pt x="3378" y="1487"/>
                    <a:pt x="3429" y="1543"/>
                  </a:cubicBezTo>
                  <a:cubicBezTo>
                    <a:pt x="3479" y="1597"/>
                    <a:pt x="3550" y="1629"/>
                    <a:pt x="3624" y="1629"/>
                  </a:cubicBezTo>
                  <a:lnTo>
                    <a:pt x="4143" y="1629"/>
                  </a:lnTo>
                  <a:cubicBezTo>
                    <a:pt x="5379" y="1629"/>
                    <a:pt x="6384" y="2643"/>
                    <a:pt x="6384" y="3891"/>
                  </a:cubicBezTo>
                  <a:cubicBezTo>
                    <a:pt x="6384" y="5138"/>
                    <a:pt x="5379" y="6154"/>
                    <a:pt x="4143" y="6154"/>
                  </a:cubicBezTo>
                  <a:lnTo>
                    <a:pt x="266" y="6154"/>
                  </a:lnTo>
                  <a:cubicBezTo>
                    <a:pt x="120" y="6154"/>
                    <a:pt x="0" y="6273"/>
                    <a:pt x="0" y="6420"/>
                  </a:cubicBezTo>
                  <a:cubicBezTo>
                    <a:pt x="0" y="6567"/>
                    <a:pt x="120" y="6686"/>
                    <a:pt x="266" y="6686"/>
                  </a:cubicBezTo>
                  <a:lnTo>
                    <a:pt x="4143" y="6686"/>
                  </a:lnTo>
                  <a:cubicBezTo>
                    <a:pt x="5671" y="6686"/>
                    <a:pt x="6916" y="5432"/>
                    <a:pt x="6916" y="3891"/>
                  </a:cubicBezTo>
                  <a:cubicBezTo>
                    <a:pt x="6916" y="2351"/>
                    <a:pt x="5671" y="1097"/>
                    <a:pt x="4143" y="1097"/>
                  </a:cubicBezTo>
                  <a:lnTo>
                    <a:pt x="3905" y="1097"/>
                  </a:lnTo>
                  <a:cubicBezTo>
                    <a:pt x="3906" y="1058"/>
                    <a:pt x="3906" y="1020"/>
                    <a:pt x="3906" y="982"/>
                  </a:cubicBezTo>
                  <a:cubicBezTo>
                    <a:pt x="3906" y="728"/>
                    <a:pt x="3886" y="473"/>
                    <a:pt x="3846" y="223"/>
                  </a:cubicBezTo>
                  <a:cubicBezTo>
                    <a:pt x="3824" y="93"/>
                    <a:pt x="3712" y="0"/>
                    <a:pt x="35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42"/>
            <p:cNvSpPr/>
            <p:nvPr/>
          </p:nvSpPr>
          <p:spPr>
            <a:xfrm>
              <a:off x="6051146" y="3351412"/>
              <a:ext cx="223748" cy="234726"/>
            </a:xfrm>
            <a:custGeom>
              <a:avLst/>
              <a:gdLst/>
              <a:ahLst/>
              <a:cxnLst/>
              <a:rect l="l" t="t" r="r" b="b"/>
              <a:pathLst>
                <a:path w="6746" h="7077" extrusionOk="0">
                  <a:moveTo>
                    <a:pt x="5195" y="532"/>
                  </a:moveTo>
                  <a:cubicBezTo>
                    <a:pt x="5443" y="532"/>
                    <a:pt x="5644" y="736"/>
                    <a:pt x="5644" y="988"/>
                  </a:cubicBezTo>
                  <a:cubicBezTo>
                    <a:pt x="5644" y="1238"/>
                    <a:pt x="5442" y="1442"/>
                    <a:pt x="5195" y="1442"/>
                  </a:cubicBezTo>
                  <a:cubicBezTo>
                    <a:pt x="4947" y="1442"/>
                    <a:pt x="4746" y="1238"/>
                    <a:pt x="4746" y="988"/>
                  </a:cubicBezTo>
                  <a:cubicBezTo>
                    <a:pt x="4746" y="736"/>
                    <a:pt x="4947" y="532"/>
                    <a:pt x="5195" y="532"/>
                  </a:cubicBezTo>
                  <a:close/>
                  <a:moveTo>
                    <a:pt x="5195" y="1"/>
                  </a:moveTo>
                  <a:cubicBezTo>
                    <a:pt x="4655" y="1"/>
                    <a:pt x="4214" y="443"/>
                    <a:pt x="4214" y="988"/>
                  </a:cubicBezTo>
                  <a:cubicBezTo>
                    <a:pt x="4214" y="1532"/>
                    <a:pt x="4655" y="1974"/>
                    <a:pt x="5195" y="1974"/>
                  </a:cubicBezTo>
                  <a:cubicBezTo>
                    <a:pt x="5279" y="1974"/>
                    <a:pt x="5360" y="1964"/>
                    <a:pt x="5438" y="1944"/>
                  </a:cubicBezTo>
                  <a:lnTo>
                    <a:pt x="6160" y="3058"/>
                  </a:lnTo>
                  <a:cubicBezTo>
                    <a:pt x="6184" y="3097"/>
                    <a:pt x="6213" y="3193"/>
                    <a:pt x="6213" y="3239"/>
                  </a:cubicBezTo>
                  <a:lnTo>
                    <a:pt x="6213" y="6544"/>
                  </a:lnTo>
                  <a:lnTo>
                    <a:pt x="266" y="6544"/>
                  </a:lnTo>
                  <a:cubicBezTo>
                    <a:pt x="120" y="6544"/>
                    <a:pt x="0" y="6663"/>
                    <a:pt x="0" y="6810"/>
                  </a:cubicBezTo>
                  <a:cubicBezTo>
                    <a:pt x="0" y="6957"/>
                    <a:pt x="120" y="7076"/>
                    <a:pt x="266" y="7076"/>
                  </a:cubicBezTo>
                  <a:lnTo>
                    <a:pt x="6303" y="7076"/>
                  </a:lnTo>
                  <a:cubicBezTo>
                    <a:pt x="6547" y="7075"/>
                    <a:pt x="6745" y="6877"/>
                    <a:pt x="6745" y="6633"/>
                  </a:cubicBezTo>
                  <a:lnTo>
                    <a:pt x="6745" y="3239"/>
                  </a:lnTo>
                  <a:cubicBezTo>
                    <a:pt x="6745" y="3090"/>
                    <a:pt x="6687" y="2893"/>
                    <a:pt x="6606" y="2769"/>
                  </a:cubicBezTo>
                  <a:lnTo>
                    <a:pt x="5898" y="1675"/>
                  </a:lnTo>
                  <a:cubicBezTo>
                    <a:pt x="6069" y="1497"/>
                    <a:pt x="6175" y="1255"/>
                    <a:pt x="6175" y="988"/>
                  </a:cubicBezTo>
                  <a:cubicBezTo>
                    <a:pt x="6175" y="443"/>
                    <a:pt x="5736" y="1"/>
                    <a:pt x="51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42"/>
            <p:cNvSpPr/>
            <p:nvPr/>
          </p:nvSpPr>
          <p:spPr>
            <a:xfrm>
              <a:off x="6197481" y="3351412"/>
              <a:ext cx="273367" cy="287662"/>
            </a:xfrm>
            <a:custGeom>
              <a:avLst/>
              <a:gdLst/>
              <a:ahLst/>
              <a:cxnLst/>
              <a:rect l="l" t="t" r="r" b="b"/>
              <a:pathLst>
                <a:path w="8242" h="8673" extrusionOk="0">
                  <a:moveTo>
                    <a:pt x="3464" y="532"/>
                  </a:moveTo>
                  <a:cubicBezTo>
                    <a:pt x="3711" y="532"/>
                    <a:pt x="3912" y="736"/>
                    <a:pt x="3912" y="988"/>
                  </a:cubicBezTo>
                  <a:cubicBezTo>
                    <a:pt x="3912" y="1238"/>
                    <a:pt x="3711" y="1442"/>
                    <a:pt x="3464" y="1442"/>
                  </a:cubicBezTo>
                  <a:cubicBezTo>
                    <a:pt x="3216" y="1442"/>
                    <a:pt x="3015" y="1238"/>
                    <a:pt x="3015" y="988"/>
                  </a:cubicBezTo>
                  <a:cubicBezTo>
                    <a:pt x="3015" y="736"/>
                    <a:pt x="3216" y="532"/>
                    <a:pt x="3464" y="532"/>
                  </a:cubicBezTo>
                  <a:close/>
                  <a:moveTo>
                    <a:pt x="7260" y="532"/>
                  </a:moveTo>
                  <a:cubicBezTo>
                    <a:pt x="7509" y="532"/>
                    <a:pt x="7710" y="736"/>
                    <a:pt x="7710" y="988"/>
                  </a:cubicBezTo>
                  <a:cubicBezTo>
                    <a:pt x="7710" y="1238"/>
                    <a:pt x="7509" y="1442"/>
                    <a:pt x="7260" y="1442"/>
                  </a:cubicBezTo>
                  <a:cubicBezTo>
                    <a:pt x="7013" y="1442"/>
                    <a:pt x="6812" y="1238"/>
                    <a:pt x="6812" y="988"/>
                  </a:cubicBezTo>
                  <a:cubicBezTo>
                    <a:pt x="6812" y="736"/>
                    <a:pt x="7013" y="532"/>
                    <a:pt x="7260" y="532"/>
                  </a:cubicBezTo>
                  <a:close/>
                  <a:moveTo>
                    <a:pt x="3464" y="1"/>
                  </a:moveTo>
                  <a:cubicBezTo>
                    <a:pt x="2922" y="1"/>
                    <a:pt x="2483" y="443"/>
                    <a:pt x="2483" y="988"/>
                  </a:cubicBezTo>
                  <a:cubicBezTo>
                    <a:pt x="2483" y="1422"/>
                    <a:pt x="2764" y="1793"/>
                    <a:pt x="3153" y="1923"/>
                  </a:cubicBezTo>
                  <a:lnTo>
                    <a:pt x="3153" y="8142"/>
                  </a:lnTo>
                  <a:lnTo>
                    <a:pt x="266" y="8142"/>
                  </a:lnTo>
                  <a:cubicBezTo>
                    <a:pt x="119" y="8142"/>
                    <a:pt x="0" y="8261"/>
                    <a:pt x="0" y="8407"/>
                  </a:cubicBezTo>
                  <a:cubicBezTo>
                    <a:pt x="0" y="8554"/>
                    <a:pt x="119" y="8673"/>
                    <a:pt x="266" y="8673"/>
                  </a:cubicBezTo>
                  <a:lnTo>
                    <a:pt x="3242" y="8673"/>
                  </a:lnTo>
                  <a:cubicBezTo>
                    <a:pt x="3486" y="8673"/>
                    <a:pt x="3684" y="8475"/>
                    <a:pt x="3684" y="8230"/>
                  </a:cubicBezTo>
                  <a:lnTo>
                    <a:pt x="3684" y="1949"/>
                  </a:lnTo>
                  <a:cubicBezTo>
                    <a:pt x="4033" y="1868"/>
                    <a:pt x="4312" y="1599"/>
                    <a:pt x="4408" y="1254"/>
                  </a:cubicBezTo>
                  <a:lnTo>
                    <a:pt x="6317" y="1254"/>
                  </a:lnTo>
                  <a:cubicBezTo>
                    <a:pt x="6432" y="1668"/>
                    <a:pt x="6812" y="1974"/>
                    <a:pt x="7260" y="1974"/>
                  </a:cubicBezTo>
                  <a:cubicBezTo>
                    <a:pt x="7801" y="1974"/>
                    <a:pt x="8242" y="1532"/>
                    <a:pt x="8242" y="988"/>
                  </a:cubicBezTo>
                  <a:cubicBezTo>
                    <a:pt x="8242" y="443"/>
                    <a:pt x="7801" y="1"/>
                    <a:pt x="7260" y="1"/>
                  </a:cubicBezTo>
                  <a:cubicBezTo>
                    <a:pt x="6812" y="1"/>
                    <a:pt x="6433" y="306"/>
                    <a:pt x="6317" y="722"/>
                  </a:cubicBezTo>
                  <a:lnTo>
                    <a:pt x="4408" y="722"/>
                  </a:lnTo>
                  <a:cubicBezTo>
                    <a:pt x="4292" y="306"/>
                    <a:pt x="3913" y="1"/>
                    <a:pt x="34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42"/>
            <p:cNvSpPr/>
            <p:nvPr/>
          </p:nvSpPr>
          <p:spPr>
            <a:xfrm>
              <a:off x="6050682" y="3597515"/>
              <a:ext cx="108027" cy="65506"/>
            </a:xfrm>
            <a:custGeom>
              <a:avLst/>
              <a:gdLst/>
              <a:ahLst/>
              <a:cxnLst/>
              <a:rect l="l" t="t" r="r" b="b"/>
              <a:pathLst>
                <a:path w="3257" h="1975" extrusionOk="0">
                  <a:moveTo>
                    <a:pt x="995" y="532"/>
                  </a:moveTo>
                  <a:cubicBezTo>
                    <a:pt x="1240" y="532"/>
                    <a:pt x="1436" y="727"/>
                    <a:pt x="1444" y="976"/>
                  </a:cubicBezTo>
                  <a:cubicBezTo>
                    <a:pt x="1451" y="1226"/>
                    <a:pt x="1255" y="1436"/>
                    <a:pt x="1007" y="1443"/>
                  </a:cubicBezTo>
                  <a:lnTo>
                    <a:pt x="995" y="1443"/>
                  </a:lnTo>
                  <a:cubicBezTo>
                    <a:pt x="750" y="1443"/>
                    <a:pt x="552" y="1248"/>
                    <a:pt x="546" y="999"/>
                  </a:cubicBezTo>
                  <a:cubicBezTo>
                    <a:pt x="539" y="749"/>
                    <a:pt x="735" y="539"/>
                    <a:pt x="983" y="532"/>
                  </a:cubicBezTo>
                  <a:close/>
                  <a:moveTo>
                    <a:pt x="995" y="0"/>
                  </a:moveTo>
                  <a:cubicBezTo>
                    <a:pt x="986" y="0"/>
                    <a:pt x="977" y="0"/>
                    <a:pt x="968" y="1"/>
                  </a:cubicBezTo>
                  <a:cubicBezTo>
                    <a:pt x="427" y="16"/>
                    <a:pt x="0" y="470"/>
                    <a:pt x="14" y="1014"/>
                  </a:cubicBezTo>
                  <a:cubicBezTo>
                    <a:pt x="29" y="1553"/>
                    <a:pt x="459" y="1975"/>
                    <a:pt x="995" y="1975"/>
                  </a:cubicBezTo>
                  <a:cubicBezTo>
                    <a:pt x="1003" y="1975"/>
                    <a:pt x="1012" y="1975"/>
                    <a:pt x="1022" y="1974"/>
                  </a:cubicBezTo>
                  <a:cubicBezTo>
                    <a:pt x="1461" y="1962"/>
                    <a:pt x="1827" y="1658"/>
                    <a:pt x="1940" y="1253"/>
                  </a:cubicBezTo>
                  <a:lnTo>
                    <a:pt x="2991" y="1253"/>
                  </a:lnTo>
                  <a:cubicBezTo>
                    <a:pt x="3138" y="1253"/>
                    <a:pt x="3257" y="1134"/>
                    <a:pt x="3257" y="988"/>
                  </a:cubicBezTo>
                  <a:cubicBezTo>
                    <a:pt x="3257" y="841"/>
                    <a:pt x="3138" y="722"/>
                    <a:pt x="2991" y="722"/>
                  </a:cubicBezTo>
                  <a:lnTo>
                    <a:pt x="1940" y="722"/>
                  </a:lnTo>
                  <a:cubicBezTo>
                    <a:pt x="1826" y="302"/>
                    <a:pt x="1448" y="0"/>
                    <a:pt x="9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42"/>
            <p:cNvSpPr/>
            <p:nvPr/>
          </p:nvSpPr>
          <p:spPr>
            <a:xfrm>
              <a:off x="6051146" y="3653369"/>
              <a:ext cx="597280" cy="65473"/>
            </a:xfrm>
            <a:custGeom>
              <a:avLst/>
              <a:gdLst/>
              <a:ahLst/>
              <a:cxnLst/>
              <a:rect l="l" t="t" r="r" b="b"/>
              <a:pathLst>
                <a:path w="18008" h="1974" extrusionOk="0">
                  <a:moveTo>
                    <a:pt x="4793" y="532"/>
                  </a:moveTo>
                  <a:cubicBezTo>
                    <a:pt x="5038" y="532"/>
                    <a:pt x="5235" y="726"/>
                    <a:pt x="5242" y="974"/>
                  </a:cubicBezTo>
                  <a:cubicBezTo>
                    <a:pt x="5248" y="1226"/>
                    <a:pt x="5053" y="1435"/>
                    <a:pt x="4806" y="1442"/>
                  </a:cubicBezTo>
                  <a:lnTo>
                    <a:pt x="4792" y="1442"/>
                  </a:lnTo>
                  <a:cubicBezTo>
                    <a:pt x="4548" y="1442"/>
                    <a:pt x="4351" y="1248"/>
                    <a:pt x="4345" y="999"/>
                  </a:cubicBezTo>
                  <a:cubicBezTo>
                    <a:pt x="4337" y="749"/>
                    <a:pt x="4533" y="538"/>
                    <a:pt x="4781" y="532"/>
                  </a:cubicBezTo>
                  <a:close/>
                  <a:moveTo>
                    <a:pt x="4767" y="0"/>
                  </a:moveTo>
                  <a:cubicBezTo>
                    <a:pt x="4327" y="12"/>
                    <a:pt x="3962" y="315"/>
                    <a:pt x="3849" y="721"/>
                  </a:cubicBezTo>
                  <a:lnTo>
                    <a:pt x="266" y="721"/>
                  </a:lnTo>
                  <a:cubicBezTo>
                    <a:pt x="120" y="721"/>
                    <a:pt x="0" y="840"/>
                    <a:pt x="0" y="987"/>
                  </a:cubicBezTo>
                  <a:cubicBezTo>
                    <a:pt x="0" y="1134"/>
                    <a:pt x="120" y="1253"/>
                    <a:pt x="266" y="1253"/>
                  </a:cubicBezTo>
                  <a:lnTo>
                    <a:pt x="3848" y="1253"/>
                  </a:lnTo>
                  <a:cubicBezTo>
                    <a:pt x="3963" y="1672"/>
                    <a:pt x="4340" y="1973"/>
                    <a:pt x="4792" y="1973"/>
                  </a:cubicBezTo>
                  <a:lnTo>
                    <a:pt x="4820" y="1973"/>
                  </a:lnTo>
                  <a:cubicBezTo>
                    <a:pt x="5259" y="1961"/>
                    <a:pt x="5625" y="1658"/>
                    <a:pt x="5738" y="1253"/>
                  </a:cubicBezTo>
                  <a:lnTo>
                    <a:pt x="17741" y="1253"/>
                  </a:lnTo>
                  <a:cubicBezTo>
                    <a:pt x="17888" y="1253"/>
                    <a:pt x="18007" y="1134"/>
                    <a:pt x="18007" y="987"/>
                  </a:cubicBezTo>
                  <a:cubicBezTo>
                    <a:pt x="18007" y="840"/>
                    <a:pt x="17888" y="721"/>
                    <a:pt x="17741" y="721"/>
                  </a:cubicBezTo>
                  <a:lnTo>
                    <a:pt x="5738" y="721"/>
                  </a:lnTo>
                  <a:cubicBezTo>
                    <a:pt x="5624" y="302"/>
                    <a:pt x="5246" y="0"/>
                    <a:pt x="47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42"/>
            <p:cNvSpPr/>
            <p:nvPr/>
          </p:nvSpPr>
          <p:spPr>
            <a:xfrm>
              <a:off x="6498476" y="3568460"/>
              <a:ext cx="149950" cy="17645"/>
            </a:xfrm>
            <a:custGeom>
              <a:avLst/>
              <a:gdLst/>
              <a:ahLst/>
              <a:cxnLst/>
              <a:rect l="l" t="t" r="r" b="b"/>
              <a:pathLst>
                <a:path w="4521" h="532" extrusionOk="0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cubicBezTo>
                    <a:pt x="1" y="413"/>
                    <a:pt x="120" y="531"/>
                    <a:pt x="267" y="531"/>
                  </a:cubicBezTo>
                  <a:lnTo>
                    <a:pt x="4254" y="531"/>
                  </a:lnTo>
                  <a:cubicBezTo>
                    <a:pt x="4401" y="531"/>
                    <a:pt x="4520" y="413"/>
                    <a:pt x="4520" y="266"/>
                  </a:cubicBezTo>
                  <a:cubicBezTo>
                    <a:pt x="4520" y="119"/>
                    <a:pt x="4401" y="0"/>
                    <a:pt x="42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42"/>
            <p:cNvSpPr/>
            <p:nvPr/>
          </p:nvSpPr>
          <p:spPr>
            <a:xfrm>
              <a:off x="6342059" y="3417183"/>
              <a:ext cx="118839" cy="168922"/>
            </a:xfrm>
            <a:custGeom>
              <a:avLst/>
              <a:gdLst/>
              <a:ahLst/>
              <a:cxnLst/>
              <a:rect l="l" t="t" r="r" b="b"/>
              <a:pathLst>
                <a:path w="3583" h="5093" extrusionOk="0">
                  <a:moveTo>
                    <a:pt x="981" y="532"/>
                  </a:moveTo>
                  <a:cubicBezTo>
                    <a:pt x="1229" y="532"/>
                    <a:pt x="1430" y="737"/>
                    <a:pt x="1430" y="987"/>
                  </a:cubicBezTo>
                  <a:cubicBezTo>
                    <a:pt x="1430" y="1239"/>
                    <a:pt x="1229" y="1442"/>
                    <a:pt x="981" y="1442"/>
                  </a:cubicBezTo>
                  <a:cubicBezTo>
                    <a:pt x="733" y="1442"/>
                    <a:pt x="532" y="1239"/>
                    <a:pt x="532" y="987"/>
                  </a:cubicBezTo>
                  <a:cubicBezTo>
                    <a:pt x="532" y="737"/>
                    <a:pt x="733" y="532"/>
                    <a:pt x="981" y="532"/>
                  </a:cubicBezTo>
                  <a:close/>
                  <a:moveTo>
                    <a:pt x="981" y="1"/>
                  </a:moveTo>
                  <a:cubicBezTo>
                    <a:pt x="440" y="1"/>
                    <a:pt x="1" y="443"/>
                    <a:pt x="1" y="987"/>
                  </a:cubicBezTo>
                  <a:cubicBezTo>
                    <a:pt x="1" y="1445"/>
                    <a:pt x="312" y="1832"/>
                    <a:pt x="734" y="1942"/>
                  </a:cubicBezTo>
                  <a:lnTo>
                    <a:pt x="734" y="4650"/>
                  </a:lnTo>
                  <a:cubicBezTo>
                    <a:pt x="734" y="4894"/>
                    <a:pt x="932" y="5092"/>
                    <a:pt x="1178" y="5092"/>
                  </a:cubicBezTo>
                  <a:lnTo>
                    <a:pt x="3316" y="5092"/>
                  </a:lnTo>
                  <a:cubicBezTo>
                    <a:pt x="3463" y="5092"/>
                    <a:pt x="3582" y="4974"/>
                    <a:pt x="3582" y="4826"/>
                  </a:cubicBezTo>
                  <a:cubicBezTo>
                    <a:pt x="3582" y="4680"/>
                    <a:pt x="3463" y="4561"/>
                    <a:pt x="3316" y="4561"/>
                  </a:cubicBezTo>
                  <a:lnTo>
                    <a:pt x="1266" y="4561"/>
                  </a:lnTo>
                  <a:lnTo>
                    <a:pt x="1266" y="1932"/>
                  </a:lnTo>
                  <a:cubicBezTo>
                    <a:pt x="1668" y="1809"/>
                    <a:pt x="1962" y="1432"/>
                    <a:pt x="1962" y="987"/>
                  </a:cubicBezTo>
                  <a:cubicBezTo>
                    <a:pt x="1962" y="443"/>
                    <a:pt x="1521" y="1"/>
                    <a:pt x="9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42"/>
            <p:cNvSpPr/>
            <p:nvPr/>
          </p:nvSpPr>
          <p:spPr>
            <a:xfrm>
              <a:off x="6341561" y="3597515"/>
              <a:ext cx="306866" cy="65506"/>
            </a:xfrm>
            <a:custGeom>
              <a:avLst/>
              <a:gdLst/>
              <a:ahLst/>
              <a:cxnLst/>
              <a:rect l="l" t="t" r="r" b="b"/>
              <a:pathLst>
                <a:path w="9252" h="1975" extrusionOk="0">
                  <a:moveTo>
                    <a:pt x="996" y="532"/>
                  </a:moveTo>
                  <a:cubicBezTo>
                    <a:pt x="1241" y="532"/>
                    <a:pt x="1438" y="727"/>
                    <a:pt x="1444" y="976"/>
                  </a:cubicBezTo>
                  <a:cubicBezTo>
                    <a:pt x="1451" y="1226"/>
                    <a:pt x="1255" y="1436"/>
                    <a:pt x="1008" y="1443"/>
                  </a:cubicBezTo>
                  <a:lnTo>
                    <a:pt x="995" y="1443"/>
                  </a:lnTo>
                  <a:cubicBezTo>
                    <a:pt x="751" y="1443"/>
                    <a:pt x="554" y="1248"/>
                    <a:pt x="547" y="999"/>
                  </a:cubicBezTo>
                  <a:cubicBezTo>
                    <a:pt x="541" y="749"/>
                    <a:pt x="737" y="539"/>
                    <a:pt x="984" y="532"/>
                  </a:cubicBezTo>
                  <a:close/>
                  <a:moveTo>
                    <a:pt x="7012" y="532"/>
                  </a:moveTo>
                  <a:cubicBezTo>
                    <a:pt x="7257" y="532"/>
                    <a:pt x="7455" y="727"/>
                    <a:pt x="7461" y="976"/>
                  </a:cubicBezTo>
                  <a:cubicBezTo>
                    <a:pt x="7468" y="1226"/>
                    <a:pt x="7272" y="1436"/>
                    <a:pt x="7024" y="1443"/>
                  </a:cubicBezTo>
                  <a:lnTo>
                    <a:pt x="7012" y="1443"/>
                  </a:lnTo>
                  <a:cubicBezTo>
                    <a:pt x="6767" y="1443"/>
                    <a:pt x="6570" y="1248"/>
                    <a:pt x="6563" y="999"/>
                  </a:cubicBezTo>
                  <a:cubicBezTo>
                    <a:pt x="6556" y="749"/>
                    <a:pt x="6752" y="539"/>
                    <a:pt x="7000" y="532"/>
                  </a:cubicBezTo>
                  <a:close/>
                  <a:moveTo>
                    <a:pt x="996" y="0"/>
                  </a:moveTo>
                  <a:cubicBezTo>
                    <a:pt x="987" y="0"/>
                    <a:pt x="978" y="0"/>
                    <a:pt x="969" y="1"/>
                  </a:cubicBezTo>
                  <a:cubicBezTo>
                    <a:pt x="429" y="16"/>
                    <a:pt x="0" y="470"/>
                    <a:pt x="15" y="1014"/>
                  </a:cubicBezTo>
                  <a:cubicBezTo>
                    <a:pt x="29" y="1553"/>
                    <a:pt x="460" y="1975"/>
                    <a:pt x="995" y="1975"/>
                  </a:cubicBezTo>
                  <a:cubicBezTo>
                    <a:pt x="1004" y="1975"/>
                    <a:pt x="1013" y="1975"/>
                    <a:pt x="1022" y="1974"/>
                  </a:cubicBezTo>
                  <a:cubicBezTo>
                    <a:pt x="1462" y="1962"/>
                    <a:pt x="1827" y="1658"/>
                    <a:pt x="1940" y="1253"/>
                  </a:cubicBezTo>
                  <a:lnTo>
                    <a:pt x="6066" y="1253"/>
                  </a:lnTo>
                  <a:cubicBezTo>
                    <a:pt x="6180" y="1673"/>
                    <a:pt x="6558" y="1975"/>
                    <a:pt x="7011" y="1975"/>
                  </a:cubicBezTo>
                  <a:cubicBezTo>
                    <a:pt x="7020" y="1975"/>
                    <a:pt x="7030" y="1975"/>
                    <a:pt x="7039" y="1974"/>
                  </a:cubicBezTo>
                  <a:cubicBezTo>
                    <a:pt x="7478" y="1962"/>
                    <a:pt x="7843" y="1658"/>
                    <a:pt x="7957" y="1253"/>
                  </a:cubicBezTo>
                  <a:lnTo>
                    <a:pt x="8985" y="1253"/>
                  </a:lnTo>
                  <a:cubicBezTo>
                    <a:pt x="9131" y="1253"/>
                    <a:pt x="9250" y="1134"/>
                    <a:pt x="9250" y="988"/>
                  </a:cubicBezTo>
                  <a:cubicBezTo>
                    <a:pt x="9251" y="841"/>
                    <a:pt x="9132" y="722"/>
                    <a:pt x="8985" y="722"/>
                  </a:cubicBezTo>
                  <a:lnTo>
                    <a:pt x="7957" y="722"/>
                  </a:lnTo>
                  <a:cubicBezTo>
                    <a:pt x="7843" y="302"/>
                    <a:pt x="7465" y="0"/>
                    <a:pt x="7012" y="0"/>
                  </a:cubicBezTo>
                  <a:cubicBezTo>
                    <a:pt x="7003" y="0"/>
                    <a:pt x="6995" y="0"/>
                    <a:pt x="6985" y="1"/>
                  </a:cubicBezTo>
                  <a:cubicBezTo>
                    <a:pt x="6546" y="12"/>
                    <a:pt x="6180" y="316"/>
                    <a:pt x="6067" y="722"/>
                  </a:cubicBezTo>
                  <a:lnTo>
                    <a:pt x="1941" y="722"/>
                  </a:lnTo>
                  <a:cubicBezTo>
                    <a:pt x="1826" y="302"/>
                    <a:pt x="1449" y="0"/>
                    <a:pt x="9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42"/>
            <p:cNvSpPr/>
            <p:nvPr/>
          </p:nvSpPr>
          <p:spPr>
            <a:xfrm>
              <a:off x="6342025" y="3270682"/>
              <a:ext cx="65108" cy="65506"/>
            </a:xfrm>
            <a:custGeom>
              <a:avLst/>
              <a:gdLst/>
              <a:ahLst/>
              <a:cxnLst/>
              <a:rect l="l" t="t" r="r" b="b"/>
              <a:pathLst>
                <a:path w="1963" h="1975" extrusionOk="0">
                  <a:moveTo>
                    <a:pt x="982" y="532"/>
                  </a:moveTo>
                  <a:cubicBezTo>
                    <a:pt x="1230" y="532"/>
                    <a:pt x="1431" y="737"/>
                    <a:pt x="1431" y="987"/>
                  </a:cubicBezTo>
                  <a:cubicBezTo>
                    <a:pt x="1431" y="1239"/>
                    <a:pt x="1230" y="1443"/>
                    <a:pt x="982" y="1443"/>
                  </a:cubicBezTo>
                  <a:cubicBezTo>
                    <a:pt x="734" y="1443"/>
                    <a:pt x="533" y="1239"/>
                    <a:pt x="533" y="987"/>
                  </a:cubicBezTo>
                  <a:cubicBezTo>
                    <a:pt x="533" y="737"/>
                    <a:pt x="734" y="532"/>
                    <a:pt x="982" y="532"/>
                  </a:cubicBezTo>
                  <a:close/>
                  <a:moveTo>
                    <a:pt x="982" y="1"/>
                  </a:moveTo>
                  <a:cubicBezTo>
                    <a:pt x="441" y="1"/>
                    <a:pt x="1" y="444"/>
                    <a:pt x="1" y="987"/>
                  </a:cubicBezTo>
                  <a:cubicBezTo>
                    <a:pt x="1" y="1532"/>
                    <a:pt x="441" y="1975"/>
                    <a:pt x="982" y="1975"/>
                  </a:cubicBezTo>
                  <a:cubicBezTo>
                    <a:pt x="1522" y="1975"/>
                    <a:pt x="1963" y="1532"/>
                    <a:pt x="1963" y="987"/>
                  </a:cubicBezTo>
                  <a:cubicBezTo>
                    <a:pt x="1963" y="443"/>
                    <a:pt x="1522" y="1"/>
                    <a:pt x="9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81" name="Google Shape;1581;p42"/>
          <p:cNvGrpSpPr/>
          <p:nvPr/>
        </p:nvGrpSpPr>
        <p:grpSpPr>
          <a:xfrm>
            <a:off x="5285601" y="2447393"/>
            <a:ext cx="484249" cy="536704"/>
            <a:chOff x="2645541" y="4001992"/>
            <a:chExt cx="543184" cy="602023"/>
          </a:xfrm>
        </p:grpSpPr>
        <p:sp>
          <p:nvSpPr>
            <p:cNvPr id="1582" name="Google Shape;1582;p42"/>
            <p:cNvSpPr/>
            <p:nvPr/>
          </p:nvSpPr>
          <p:spPr>
            <a:xfrm>
              <a:off x="2709819" y="4234132"/>
              <a:ext cx="74527" cy="54262"/>
            </a:xfrm>
            <a:custGeom>
              <a:avLst/>
              <a:gdLst/>
              <a:ahLst/>
              <a:cxnLst/>
              <a:rect l="l" t="t" r="r" b="b"/>
              <a:pathLst>
                <a:path w="2247" h="1636" extrusionOk="0">
                  <a:moveTo>
                    <a:pt x="1898" y="0"/>
                  </a:moveTo>
                  <a:cubicBezTo>
                    <a:pt x="1671" y="0"/>
                    <a:pt x="1447" y="39"/>
                    <a:pt x="1232" y="116"/>
                  </a:cubicBezTo>
                  <a:cubicBezTo>
                    <a:pt x="688" y="312"/>
                    <a:pt x="259" y="734"/>
                    <a:pt x="53" y="1275"/>
                  </a:cubicBezTo>
                  <a:cubicBezTo>
                    <a:pt x="1" y="1412"/>
                    <a:pt x="69" y="1566"/>
                    <a:pt x="207" y="1618"/>
                  </a:cubicBezTo>
                  <a:cubicBezTo>
                    <a:pt x="238" y="1630"/>
                    <a:pt x="270" y="1636"/>
                    <a:pt x="301" y="1636"/>
                  </a:cubicBezTo>
                  <a:cubicBezTo>
                    <a:pt x="408" y="1636"/>
                    <a:pt x="509" y="1570"/>
                    <a:pt x="550" y="1464"/>
                  </a:cubicBezTo>
                  <a:cubicBezTo>
                    <a:pt x="701" y="1068"/>
                    <a:pt x="1014" y="760"/>
                    <a:pt x="1411" y="617"/>
                  </a:cubicBezTo>
                  <a:cubicBezTo>
                    <a:pt x="1569" y="560"/>
                    <a:pt x="1732" y="532"/>
                    <a:pt x="1898" y="532"/>
                  </a:cubicBezTo>
                  <a:cubicBezTo>
                    <a:pt x="1920" y="532"/>
                    <a:pt x="1941" y="532"/>
                    <a:pt x="1963" y="533"/>
                  </a:cubicBezTo>
                  <a:cubicBezTo>
                    <a:pt x="1966" y="533"/>
                    <a:pt x="1970" y="533"/>
                    <a:pt x="1974" y="533"/>
                  </a:cubicBezTo>
                  <a:cubicBezTo>
                    <a:pt x="2115" y="533"/>
                    <a:pt x="2234" y="422"/>
                    <a:pt x="2240" y="279"/>
                  </a:cubicBezTo>
                  <a:cubicBezTo>
                    <a:pt x="2246" y="133"/>
                    <a:pt x="2133" y="8"/>
                    <a:pt x="1986" y="2"/>
                  </a:cubicBezTo>
                  <a:cubicBezTo>
                    <a:pt x="1957" y="1"/>
                    <a:pt x="1927" y="0"/>
                    <a:pt x="18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42"/>
            <p:cNvSpPr/>
            <p:nvPr/>
          </p:nvSpPr>
          <p:spPr>
            <a:xfrm>
              <a:off x="2862721" y="4064115"/>
              <a:ext cx="251144" cy="228922"/>
            </a:xfrm>
            <a:custGeom>
              <a:avLst/>
              <a:gdLst/>
              <a:ahLst/>
              <a:cxnLst/>
              <a:rect l="l" t="t" r="r" b="b"/>
              <a:pathLst>
                <a:path w="7572" h="6902" extrusionOk="0">
                  <a:moveTo>
                    <a:pt x="5880" y="2326"/>
                  </a:moveTo>
                  <a:cubicBezTo>
                    <a:pt x="6519" y="2326"/>
                    <a:pt x="7040" y="2847"/>
                    <a:pt x="7040" y="3487"/>
                  </a:cubicBezTo>
                  <a:cubicBezTo>
                    <a:pt x="7040" y="3749"/>
                    <a:pt x="6953" y="3991"/>
                    <a:pt x="6806" y="4185"/>
                  </a:cubicBezTo>
                  <a:lnTo>
                    <a:pt x="6806" y="3553"/>
                  </a:lnTo>
                  <a:cubicBezTo>
                    <a:pt x="6806" y="3049"/>
                    <a:pt x="6396" y="2639"/>
                    <a:pt x="5893" y="2639"/>
                  </a:cubicBezTo>
                  <a:cubicBezTo>
                    <a:pt x="5389" y="2639"/>
                    <a:pt x="4979" y="3049"/>
                    <a:pt x="4979" y="3553"/>
                  </a:cubicBezTo>
                  <a:lnTo>
                    <a:pt x="4979" y="4218"/>
                  </a:lnTo>
                  <a:cubicBezTo>
                    <a:pt x="4817" y="4019"/>
                    <a:pt x="4719" y="3765"/>
                    <a:pt x="4719" y="3487"/>
                  </a:cubicBezTo>
                  <a:cubicBezTo>
                    <a:pt x="4719" y="2847"/>
                    <a:pt x="5239" y="2326"/>
                    <a:pt x="5880" y="2326"/>
                  </a:cubicBezTo>
                  <a:close/>
                  <a:moveTo>
                    <a:pt x="4714" y="4713"/>
                  </a:moveTo>
                  <a:cubicBezTo>
                    <a:pt x="4796" y="4790"/>
                    <a:pt x="4885" y="4859"/>
                    <a:pt x="4979" y="4919"/>
                  </a:cubicBezTo>
                  <a:lnTo>
                    <a:pt x="4979" y="5676"/>
                  </a:lnTo>
                  <a:lnTo>
                    <a:pt x="4714" y="5676"/>
                  </a:lnTo>
                  <a:lnTo>
                    <a:pt x="4714" y="4713"/>
                  </a:lnTo>
                  <a:close/>
                  <a:moveTo>
                    <a:pt x="1710" y="1"/>
                  </a:moveTo>
                  <a:cubicBezTo>
                    <a:pt x="1207" y="1"/>
                    <a:pt x="797" y="410"/>
                    <a:pt x="797" y="914"/>
                  </a:cubicBezTo>
                  <a:lnTo>
                    <a:pt x="797" y="5676"/>
                  </a:lnTo>
                  <a:lnTo>
                    <a:pt x="532" y="5676"/>
                  </a:lnTo>
                  <a:lnTo>
                    <a:pt x="532" y="4048"/>
                  </a:lnTo>
                  <a:cubicBezTo>
                    <a:pt x="532" y="3901"/>
                    <a:pt x="413" y="3782"/>
                    <a:pt x="267" y="3782"/>
                  </a:cubicBezTo>
                  <a:cubicBezTo>
                    <a:pt x="120" y="3782"/>
                    <a:pt x="1" y="3901"/>
                    <a:pt x="1" y="4048"/>
                  </a:cubicBezTo>
                  <a:lnTo>
                    <a:pt x="1" y="5942"/>
                  </a:lnTo>
                  <a:cubicBezTo>
                    <a:pt x="1" y="6089"/>
                    <a:pt x="120" y="6208"/>
                    <a:pt x="267" y="6208"/>
                  </a:cubicBezTo>
                  <a:lnTo>
                    <a:pt x="1063" y="6208"/>
                  </a:lnTo>
                  <a:cubicBezTo>
                    <a:pt x="1210" y="6208"/>
                    <a:pt x="1328" y="6089"/>
                    <a:pt x="1328" y="5942"/>
                  </a:cubicBezTo>
                  <a:lnTo>
                    <a:pt x="1328" y="914"/>
                  </a:lnTo>
                  <a:cubicBezTo>
                    <a:pt x="1328" y="704"/>
                    <a:pt x="1500" y="532"/>
                    <a:pt x="1710" y="532"/>
                  </a:cubicBezTo>
                  <a:cubicBezTo>
                    <a:pt x="1921" y="532"/>
                    <a:pt x="2092" y="704"/>
                    <a:pt x="2092" y="914"/>
                  </a:cubicBezTo>
                  <a:lnTo>
                    <a:pt x="2092" y="5942"/>
                  </a:lnTo>
                  <a:cubicBezTo>
                    <a:pt x="2092" y="6089"/>
                    <a:pt x="2210" y="6208"/>
                    <a:pt x="2357" y="6208"/>
                  </a:cubicBezTo>
                  <a:lnTo>
                    <a:pt x="3154" y="6208"/>
                  </a:lnTo>
                  <a:cubicBezTo>
                    <a:pt x="3301" y="6208"/>
                    <a:pt x="3420" y="6089"/>
                    <a:pt x="3420" y="5942"/>
                  </a:cubicBezTo>
                  <a:lnTo>
                    <a:pt x="3420" y="2183"/>
                  </a:lnTo>
                  <a:cubicBezTo>
                    <a:pt x="3420" y="1973"/>
                    <a:pt x="3591" y="1803"/>
                    <a:pt x="3802" y="1803"/>
                  </a:cubicBezTo>
                  <a:cubicBezTo>
                    <a:pt x="4012" y="1803"/>
                    <a:pt x="4183" y="1973"/>
                    <a:pt x="4183" y="2183"/>
                  </a:cubicBezTo>
                  <a:lnTo>
                    <a:pt x="4183" y="5942"/>
                  </a:lnTo>
                  <a:cubicBezTo>
                    <a:pt x="4183" y="6089"/>
                    <a:pt x="4302" y="6208"/>
                    <a:pt x="4448" y="6208"/>
                  </a:cubicBezTo>
                  <a:lnTo>
                    <a:pt x="5245" y="6208"/>
                  </a:lnTo>
                  <a:cubicBezTo>
                    <a:pt x="5392" y="6208"/>
                    <a:pt x="5511" y="6089"/>
                    <a:pt x="5511" y="5942"/>
                  </a:cubicBezTo>
                  <a:lnTo>
                    <a:pt x="5511" y="3553"/>
                  </a:lnTo>
                  <a:cubicBezTo>
                    <a:pt x="5511" y="3343"/>
                    <a:pt x="5683" y="3171"/>
                    <a:pt x="5892" y="3171"/>
                  </a:cubicBezTo>
                  <a:cubicBezTo>
                    <a:pt x="6103" y="3171"/>
                    <a:pt x="6274" y="3343"/>
                    <a:pt x="6274" y="3553"/>
                  </a:cubicBezTo>
                  <a:lnTo>
                    <a:pt x="6274" y="6635"/>
                  </a:lnTo>
                  <a:cubicBezTo>
                    <a:pt x="6274" y="6782"/>
                    <a:pt x="6393" y="6901"/>
                    <a:pt x="6540" y="6901"/>
                  </a:cubicBezTo>
                  <a:cubicBezTo>
                    <a:pt x="6687" y="6901"/>
                    <a:pt x="6806" y="6782"/>
                    <a:pt x="6806" y="6635"/>
                  </a:cubicBezTo>
                  <a:lnTo>
                    <a:pt x="6806" y="4903"/>
                  </a:lnTo>
                  <a:cubicBezTo>
                    <a:pt x="7267" y="4600"/>
                    <a:pt x="7572" y="4079"/>
                    <a:pt x="7572" y="3487"/>
                  </a:cubicBezTo>
                  <a:cubicBezTo>
                    <a:pt x="7572" y="2554"/>
                    <a:pt x="6813" y="1794"/>
                    <a:pt x="5880" y="1794"/>
                  </a:cubicBezTo>
                  <a:cubicBezTo>
                    <a:pt x="5428" y="1794"/>
                    <a:pt x="5018" y="1972"/>
                    <a:pt x="4714" y="2260"/>
                  </a:cubicBezTo>
                  <a:lnTo>
                    <a:pt x="4714" y="2183"/>
                  </a:lnTo>
                  <a:cubicBezTo>
                    <a:pt x="4714" y="1680"/>
                    <a:pt x="4305" y="1271"/>
                    <a:pt x="3802" y="1271"/>
                  </a:cubicBezTo>
                  <a:cubicBezTo>
                    <a:pt x="3299" y="1271"/>
                    <a:pt x="2889" y="1680"/>
                    <a:pt x="2889" y="2183"/>
                  </a:cubicBezTo>
                  <a:lnTo>
                    <a:pt x="2889" y="5676"/>
                  </a:lnTo>
                  <a:lnTo>
                    <a:pt x="2624" y="5676"/>
                  </a:lnTo>
                  <a:lnTo>
                    <a:pt x="2624" y="914"/>
                  </a:lnTo>
                  <a:cubicBezTo>
                    <a:pt x="2624" y="410"/>
                    <a:pt x="2214" y="1"/>
                    <a:pt x="17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584;p42"/>
            <p:cNvSpPr/>
            <p:nvPr/>
          </p:nvSpPr>
          <p:spPr>
            <a:xfrm>
              <a:off x="2663783" y="4098775"/>
              <a:ext cx="424677" cy="441260"/>
            </a:xfrm>
            <a:custGeom>
              <a:avLst/>
              <a:gdLst/>
              <a:ahLst/>
              <a:cxnLst/>
              <a:rect l="l" t="t" r="r" b="b"/>
              <a:pathLst>
                <a:path w="12804" h="13304" extrusionOk="0">
                  <a:moveTo>
                    <a:pt x="3290" y="3672"/>
                  </a:moveTo>
                  <a:cubicBezTo>
                    <a:pt x="3637" y="3672"/>
                    <a:pt x="3982" y="3749"/>
                    <a:pt x="4305" y="3900"/>
                  </a:cubicBezTo>
                  <a:cubicBezTo>
                    <a:pt x="4447" y="3968"/>
                    <a:pt x="4581" y="4048"/>
                    <a:pt x="4704" y="4139"/>
                  </a:cubicBezTo>
                  <a:lnTo>
                    <a:pt x="4704" y="4679"/>
                  </a:lnTo>
                  <a:cubicBezTo>
                    <a:pt x="4693" y="4667"/>
                    <a:pt x="4681" y="4655"/>
                    <a:pt x="4670" y="4643"/>
                  </a:cubicBezTo>
                  <a:cubicBezTo>
                    <a:pt x="4618" y="4593"/>
                    <a:pt x="4551" y="4568"/>
                    <a:pt x="4484" y="4568"/>
                  </a:cubicBezTo>
                  <a:cubicBezTo>
                    <a:pt x="4415" y="4568"/>
                    <a:pt x="4346" y="4595"/>
                    <a:pt x="4294" y="4648"/>
                  </a:cubicBezTo>
                  <a:cubicBezTo>
                    <a:pt x="4192" y="4754"/>
                    <a:pt x="4194" y="4922"/>
                    <a:pt x="4299" y="5025"/>
                  </a:cubicBezTo>
                  <a:cubicBezTo>
                    <a:pt x="4456" y="5178"/>
                    <a:pt x="4575" y="5360"/>
                    <a:pt x="4649" y="5569"/>
                  </a:cubicBezTo>
                  <a:cubicBezTo>
                    <a:pt x="4657" y="5589"/>
                    <a:pt x="4664" y="5610"/>
                    <a:pt x="4670" y="5630"/>
                  </a:cubicBezTo>
                  <a:lnTo>
                    <a:pt x="4320" y="5280"/>
                  </a:lnTo>
                  <a:cubicBezTo>
                    <a:pt x="4087" y="5047"/>
                    <a:pt x="3778" y="4919"/>
                    <a:pt x="3448" y="4919"/>
                  </a:cubicBezTo>
                  <a:cubicBezTo>
                    <a:pt x="3120" y="4919"/>
                    <a:pt x="2810" y="5047"/>
                    <a:pt x="2578" y="5280"/>
                  </a:cubicBezTo>
                  <a:cubicBezTo>
                    <a:pt x="2097" y="5761"/>
                    <a:pt x="2097" y="6542"/>
                    <a:pt x="2578" y="7023"/>
                  </a:cubicBezTo>
                  <a:lnTo>
                    <a:pt x="3035" y="7482"/>
                  </a:lnTo>
                  <a:cubicBezTo>
                    <a:pt x="2912" y="7459"/>
                    <a:pt x="2790" y="7421"/>
                    <a:pt x="2673" y="7366"/>
                  </a:cubicBezTo>
                  <a:cubicBezTo>
                    <a:pt x="2323" y="7201"/>
                    <a:pt x="2058" y="6911"/>
                    <a:pt x="1929" y="6547"/>
                  </a:cubicBezTo>
                  <a:cubicBezTo>
                    <a:pt x="1889" y="6439"/>
                    <a:pt x="1787" y="6372"/>
                    <a:pt x="1677" y="6372"/>
                  </a:cubicBezTo>
                  <a:cubicBezTo>
                    <a:pt x="1648" y="6372"/>
                    <a:pt x="1617" y="6377"/>
                    <a:pt x="1588" y="6387"/>
                  </a:cubicBezTo>
                  <a:cubicBezTo>
                    <a:pt x="1450" y="6437"/>
                    <a:pt x="1378" y="6589"/>
                    <a:pt x="1428" y="6728"/>
                  </a:cubicBezTo>
                  <a:cubicBezTo>
                    <a:pt x="1606" y="7224"/>
                    <a:pt x="1968" y="7621"/>
                    <a:pt x="2446" y="7847"/>
                  </a:cubicBezTo>
                  <a:cubicBezTo>
                    <a:pt x="2715" y="7973"/>
                    <a:pt x="3002" y="8037"/>
                    <a:pt x="3289" y="8037"/>
                  </a:cubicBezTo>
                  <a:cubicBezTo>
                    <a:pt x="3382" y="8037"/>
                    <a:pt x="3477" y="8030"/>
                    <a:pt x="3570" y="8016"/>
                  </a:cubicBezTo>
                  <a:lnTo>
                    <a:pt x="3913" y="8360"/>
                  </a:lnTo>
                  <a:cubicBezTo>
                    <a:pt x="3706" y="8416"/>
                    <a:pt x="3497" y="8443"/>
                    <a:pt x="3290" y="8443"/>
                  </a:cubicBezTo>
                  <a:cubicBezTo>
                    <a:pt x="2313" y="8443"/>
                    <a:pt x="1394" y="7837"/>
                    <a:pt x="1045" y="6866"/>
                  </a:cubicBezTo>
                  <a:cubicBezTo>
                    <a:pt x="599" y="5628"/>
                    <a:pt x="1244" y="4260"/>
                    <a:pt x="2481" y="3814"/>
                  </a:cubicBezTo>
                  <a:cubicBezTo>
                    <a:pt x="2745" y="3719"/>
                    <a:pt x="3018" y="3672"/>
                    <a:pt x="3290" y="3672"/>
                  </a:cubicBezTo>
                  <a:close/>
                  <a:moveTo>
                    <a:pt x="5618" y="1"/>
                  </a:moveTo>
                  <a:cubicBezTo>
                    <a:pt x="5114" y="1"/>
                    <a:pt x="4704" y="410"/>
                    <a:pt x="4704" y="915"/>
                  </a:cubicBezTo>
                  <a:lnTo>
                    <a:pt x="4704" y="1370"/>
                  </a:lnTo>
                  <a:lnTo>
                    <a:pt x="3798" y="550"/>
                  </a:lnTo>
                  <a:cubicBezTo>
                    <a:pt x="3676" y="440"/>
                    <a:pt x="3476" y="363"/>
                    <a:pt x="3311" y="363"/>
                  </a:cubicBezTo>
                  <a:lnTo>
                    <a:pt x="813" y="363"/>
                  </a:lnTo>
                  <a:cubicBezTo>
                    <a:pt x="666" y="363"/>
                    <a:pt x="547" y="482"/>
                    <a:pt x="547" y="629"/>
                  </a:cubicBezTo>
                  <a:cubicBezTo>
                    <a:pt x="547" y="776"/>
                    <a:pt x="666" y="894"/>
                    <a:pt x="813" y="894"/>
                  </a:cubicBezTo>
                  <a:lnTo>
                    <a:pt x="3311" y="894"/>
                  </a:lnTo>
                  <a:cubicBezTo>
                    <a:pt x="3342" y="894"/>
                    <a:pt x="3417" y="924"/>
                    <a:pt x="3441" y="944"/>
                  </a:cubicBezTo>
                  <a:lnTo>
                    <a:pt x="4704" y="2087"/>
                  </a:lnTo>
                  <a:lnTo>
                    <a:pt x="4704" y="3509"/>
                  </a:lnTo>
                  <a:cubicBezTo>
                    <a:pt x="4647" y="3477"/>
                    <a:pt x="4590" y="3448"/>
                    <a:pt x="4531" y="3420"/>
                  </a:cubicBezTo>
                  <a:cubicBezTo>
                    <a:pt x="4137" y="3234"/>
                    <a:pt x="3715" y="3140"/>
                    <a:pt x="3291" y="3140"/>
                  </a:cubicBezTo>
                  <a:cubicBezTo>
                    <a:pt x="2958" y="3140"/>
                    <a:pt x="2624" y="3198"/>
                    <a:pt x="2301" y="3314"/>
                  </a:cubicBezTo>
                  <a:cubicBezTo>
                    <a:pt x="788" y="3858"/>
                    <a:pt x="0" y="5532"/>
                    <a:pt x="545" y="7045"/>
                  </a:cubicBezTo>
                  <a:cubicBezTo>
                    <a:pt x="972" y="8234"/>
                    <a:pt x="2096" y="8976"/>
                    <a:pt x="3292" y="8976"/>
                  </a:cubicBezTo>
                  <a:cubicBezTo>
                    <a:pt x="3619" y="8976"/>
                    <a:pt x="3951" y="8920"/>
                    <a:pt x="4276" y="8803"/>
                  </a:cubicBezTo>
                  <a:cubicBezTo>
                    <a:pt x="4295" y="8796"/>
                    <a:pt x="4315" y="8789"/>
                    <a:pt x="4334" y="8780"/>
                  </a:cubicBezTo>
                  <a:lnTo>
                    <a:pt x="4714" y="9160"/>
                  </a:lnTo>
                  <a:cubicBezTo>
                    <a:pt x="4810" y="10265"/>
                    <a:pt x="5607" y="11180"/>
                    <a:pt x="6677" y="11431"/>
                  </a:cubicBezTo>
                  <a:lnTo>
                    <a:pt x="6677" y="12844"/>
                  </a:lnTo>
                  <a:cubicBezTo>
                    <a:pt x="6677" y="13097"/>
                    <a:pt x="6884" y="13303"/>
                    <a:pt x="7136" y="13303"/>
                  </a:cubicBezTo>
                  <a:lnTo>
                    <a:pt x="10373" y="13303"/>
                  </a:lnTo>
                  <a:cubicBezTo>
                    <a:pt x="10625" y="13303"/>
                    <a:pt x="10832" y="13097"/>
                    <a:pt x="10832" y="12844"/>
                  </a:cubicBezTo>
                  <a:lnTo>
                    <a:pt x="10832" y="11431"/>
                  </a:lnTo>
                  <a:cubicBezTo>
                    <a:pt x="11970" y="11162"/>
                    <a:pt x="12804" y="10128"/>
                    <a:pt x="12804" y="8938"/>
                  </a:cubicBezTo>
                  <a:lnTo>
                    <a:pt x="12804" y="7256"/>
                  </a:lnTo>
                  <a:cubicBezTo>
                    <a:pt x="12804" y="7109"/>
                    <a:pt x="12685" y="6991"/>
                    <a:pt x="12538" y="6991"/>
                  </a:cubicBezTo>
                  <a:cubicBezTo>
                    <a:pt x="12391" y="6991"/>
                    <a:pt x="12272" y="7109"/>
                    <a:pt x="12272" y="7256"/>
                  </a:cubicBezTo>
                  <a:lnTo>
                    <a:pt x="12272" y="8938"/>
                  </a:lnTo>
                  <a:cubicBezTo>
                    <a:pt x="12272" y="9943"/>
                    <a:pt x="11523" y="10807"/>
                    <a:pt x="10529" y="10947"/>
                  </a:cubicBezTo>
                  <a:cubicBezTo>
                    <a:pt x="10397" y="10965"/>
                    <a:pt x="10300" y="11077"/>
                    <a:pt x="10300" y="11210"/>
                  </a:cubicBezTo>
                  <a:lnTo>
                    <a:pt x="10300" y="12771"/>
                  </a:lnTo>
                  <a:lnTo>
                    <a:pt x="7209" y="12771"/>
                  </a:lnTo>
                  <a:lnTo>
                    <a:pt x="7209" y="11211"/>
                  </a:lnTo>
                  <a:cubicBezTo>
                    <a:pt x="7209" y="11077"/>
                    <a:pt x="7112" y="10965"/>
                    <a:pt x="6980" y="10947"/>
                  </a:cubicBezTo>
                  <a:cubicBezTo>
                    <a:pt x="6015" y="10811"/>
                    <a:pt x="5282" y="10005"/>
                    <a:pt x="5238" y="9031"/>
                  </a:cubicBezTo>
                  <a:cubicBezTo>
                    <a:pt x="5236" y="8965"/>
                    <a:pt x="5208" y="8902"/>
                    <a:pt x="5161" y="8855"/>
                  </a:cubicBezTo>
                  <a:lnTo>
                    <a:pt x="2952" y="6647"/>
                  </a:lnTo>
                  <a:cubicBezTo>
                    <a:pt x="2679" y="6374"/>
                    <a:pt x="2679" y="5929"/>
                    <a:pt x="2952" y="5656"/>
                  </a:cubicBezTo>
                  <a:cubicBezTo>
                    <a:pt x="3085" y="5524"/>
                    <a:pt x="3261" y="5451"/>
                    <a:pt x="3448" y="5451"/>
                  </a:cubicBezTo>
                  <a:cubicBezTo>
                    <a:pt x="3635" y="5451"/>
                    <a:pt x="3812" y="5524"/>
                    <a:pt x="3943" y="5656"/>
                  </a:cubicBezTo>
                  <a:lnTo>
                    <a:pt x="4782" y="6495"/>
                  </a:lnTo>
                  <a:cubicBezTo>
                    <a:pt x="4833" y="6546"/>
                    <a:pt x="4901" y="6573"/>
                    <a:pt x="4970" y="6573"/>
                  </a:cubicBezTo>
                  <a:cubicBezTo>
                    <a:pt x="5004" y="6573"/>
                    <a:pt x="5039" y="6566"/>
                    <a:pt x="5071" y="6552"/>
                  </a:cubicBezTo>
                  <a:cubicBezTo>
                    <a:pt x="5171" y="6511"/>
                    <a:pt x="5236" y="6414"/>
                    <a:pt x="5236" y="6307"/>
                  </a:cubicBezTo>
                  <a:lnTo>
                    <a:pt x="5236" y="2568"/>
                  </a:lnTo>
                  <a:lnTo>
                    <a:pt x="5399" y="2716"/>
                  </a:lnTo>
                  <a:cubicBezTo>
                    <a:pt x="5449" y="2762"/>
                    <a:pt x="5514" y="2784"/>
                    <a:pt x="5578" y="2784"/>
                  </a:cubicBezTo>
                  <a:cubicBezTo>
                    <a:pt x="5650" y="2784"/>
                    <a:pt x="5722" y="2755"/>
                    <a:pt x="5775" y="2697"/>
                  </a:cubicBezTo>
                  <a:cubicBezTo>
                    <a:pt x="5873" y="2588"/>
                    <a:pt x="5864" y="2420"/>
                    <a:pt x="5755" y="2321"/>
                  </a:cubicBezTo>
                  <a:lnTo>
                    <a:pt x="5236" y="1851"/>
                  </a:lnTo>
                  <a:lnTo>
                    <a:pt x="5236" y="915"/>
                  </a:lnTo>
                  <a:cubicBezTo>
                    <a:pt x="5236" y="704"/>
                    <a:pt x="5407" y="533"/>
                    <a:pt x="5618" y="533"/>
                  </a:cubicBezTo>
                  <a:cubicBezTo>
                    <a:pt x="5828" y="533"/>
                    <a:pt x="5999" y="704"/>
                    <a:pt x="5999" y="915"/>
                  </a:cubicBezTo>
                  <a:lnTo>
                    <a:pt x="5999" y="1442"/>
                  </a:lnTo>
                  <a:cubicBezTo>
                    <a:pt x="5999" y="1589"/>
                    <a:pt x="6118" y="1708"/>
                    <a:pt x="6265" y="1708"/>
                  </a:cubicBezTo>
                  <a:cubicBezTo>
                    <a:pt x="6411" y="1708"/>
                    <a:pt x="6530" y="1589"/>
                    <a:pt x="6530" y="1442"/>
                  </a:cubicBezTo>
                  <a:lnTo>
                    <a:pt x="6530" y="915"/>
                  </a:lnTo>
                  <a:cubicBezTo>
                    <a:pt x="6530" y="410"/>
                    <a:pt x="6121" y="1"/>
                    <a:pt x="56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42"/>
            <p:cNvSpPr/>
            <p:nvPr/>
          </p:nvSpPr>
          <p:spPr>
            <a:xfrm>
              <a:off x="2854098" y="4319140"/>
              <a:ext cx="82056" cy="105605"/>
            </a:xfrm>
            <a:custGeom>
              <a:avLst/>
              <a:gdLst/>
              <a:ahLst/>
              <a:cxnLst/>
              <a:rect l="l" t="t" r="r" b="b"/>
              <a:pathLst>
                <a:path w="2474" h="3184" extrusionOk="0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cubicBezTo>
                    <a:pt x="1" y="413"/>
                    <a:pt x="120" y="532"/>
                    <a:pt x="267" y="532"/>
                  </a:cubicBezTo>
                  <a:lnTo>
                    <a:pt x="1011" y="532"/>
                  </a:lnTo>
                  <a:cubicBezTo>
                    <a:pt x="1525" y="532"/>
                    <a:pt x="1941" y="950"/>
                    <a:pt x="1941" y="1463"/>
                  </a:cubicBezTo>
                  <a:lnTo>
                    <a:pt x="1941" y="2918"/>
                  </a:lnTo>
                  <a:cubicBezTo>
                    <a:pt x="1941" y="3065"/>
                    <a:pt x="2061" y="3184"/>
                    <a:pt x="2207" y="3184"/>
                  </a:cubicBezTo>
                  <a:cubicBezTo>
                    <a:pt x="2354" y="3184"/>
                    <a:pt x="2473" y="3065"/>
                    <a:pt x="2473" y="2918"/>
                  </a:cubicBezTo>
                  <a:lnTo>
                    <a:pt x="2473" y="1463"/>
                  </a:lnTo>
                  <a:cubicBezTo>
                    <a:pt x="2473" y="656"/>
                    <a:pt x="1817" y="1"/>
                    <a:pt x="10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42"/>
            <p:cNvSpPr/>
            <p:nvPr/>
          </p:nvSpPr>
          <p:spPr>
            <a:xfrm>
              <a:off x="2645541" y="4001992"/>
              <a:ext cx="189884" cy="189884"/>
            </a:xfrm>
            <a:custGeom>
              <a:avLst/>
              <a:gdLst/>
              <a:ahLst/>
              <a:cxnLst/>
              <a:rect l="l" t="t" r="r" b="b"/>
              <a:pathLst>
                <a:path w="5725" h="5725" extrusionOk="0"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lnTo>
                    <a:pt x="0" y="5459"/>
                  </a:lnTo>
                  <a:cubicBezTo>
                    <a:pt x="0" y="5606"/>
                    <a:pt x="119" y="5725"/>
                    <a:pt x="266" y="5725"/>
                  </a:cubicBezTo>
                  <a:cubicBezTo>
                    <a:pt x="413" y="5725"/>
                    <a:pt x="532" y="5606"/>
                    <a:pt x="532" y="5459"/>
                  </a:cubicBezTo>
                  <a:lnTo>
                    <a:pt x="532" y="533"/>
                  </a:lnTo>
                  <a:lnTo>
                    <a:pt x="5458" y="533"/>
                  </a:lnTo>
                  <a:cubicBezTo>
                    <a:pt x="5605" y="533"/>
                    <a:pt x="5724" y="414"/>
                    <a:pt x="5724" y="267"/>
                  </a:cubicBezTo>
                  <a:cubicBezTo>
                    <a:pt x="5724" y="120"/>
                    <a:pt x="5605" y="1"/>
                    <a:pt x="54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587;p42"/>
            <p:cNvSpPr/>
            <p:nvPr/>
          </p:nvSpPr>
          <p:spPr>
            <a:xfrm>
              <a:off x="2645541" y="4414098"/>
              <a:ext cx="189884" cy="189917"/>
            </a:xfrm>
            <a:custGeom>
              <a:avLst/>
              <a:gdLst/>
              <a:ahLst/>
              <a:cxnLst/>
              <a:rect l="l" t="t" r="r" b="b"/>
              <a:pathLst>
                <a:path w="5725" h="5726" extrusionOk="0">
                  <a:moveTo>
                    <a:pt x="266" y="0"/>
                  </a:moveTo>
                  <a:cubicBezTo>
                    <a:pt x="119" y="0"/>
                    <a:pt x="0" y="120"/>
                    <a:pt x="0" y="266"/>
                  </a:cubicBezTo>
                  <a:lnTo>
                    <a:pt x="0" y="5460"/>
                  </a:lnTo>
                  <a:cubicBezTo>
                    <a:pt x="0" y="5606"/>
                    <a:pt x="119" y="5726"/>
                    <a:pt x="266" y="5726"/>
                  </a:cubicBezTo>
                  <a:lnTo>
                    <a:pt x="5458" y="5726"/>
                  </a:lnTo>
                  <a:cubicBezTo>
                    <a:pt x="5605" y="5726"/>
                    <a:pt x="5724" y="5606"/>
                    <a:pt x="5724" y="5460"/>
                  </a:cubicBezTo>
                  <a:cubicBezTo>
                    <a:pt x="5724" y="5312"/>
                    <a:pt x="5605" y="5194"/>
                    <a:pt x="5458" y="5194"/>
                  </a:cubicBezTo>
                  <a:lnTo>
                    <a:pt x="532" y="5194"/>
                  </a:lnTo>
                  <a:lnTo>
                    <a:pt x="532" y="266"/>
                  </a:lnTo>
                  <a:cubicBezTo>
                    <a:pt x="532" y="120"/>
                    <a:pt x="413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42"/>
            <p:cNvSpPr/>
            <p:nvPr/>
          </p:nvSpPr>
          <p:spPr>
            <a:xfrm>
              <a:off x="2998841" y="4001992"/>
              <a:ext cx="189884" cy="189884"/>
            </a:xfrm>
            <a:custGeom>
              <a:avLst/>
              <a:gdLst/>
              <a:ahLst/>
              <a:cxnLst/>
              <a:rect l="l" t="t" r="r" b="b"/>
              <a:pathLst>
                <a:path w="5725" h="5725" extrusionOk="0">
                  <a:moveTo>
                    <a:pt x="266" y="1"/>
                  </a:moveTo>
                  <a:cubicBezTo>
                    <a:pt x="120" y="1"/>
                    <a:pt x="1" y="120"/>
                    <a:pt x="1" y="267"/>
                  </a:cubicBezTo>
                  <a:cubicBezTo>
                    <a:pt x="1" y="413"/>
                    <a:pt x="120" y="532"/>
                    <a:pt x="266" y="532"/>
                  </a:cubicBezTo>
                  <a:lnTo>
                    <a:pt x="5194" y="532"/>
                  </a:lnTo>
                  <a:lnTo>
                    <a:pt x="5194" y="5459"/>
                  </a:lnTo>
                  <a:cubicBezTo>
                    <a:pt x="5194" y="5606"/>
                    <a:pt x="5312" y="5725"/>
                    <a:pt x="5459" y="5725"/>
                  </a:cubicBezTo>
                  <a:cubicBezTo>
                    <a:pt x="5606" y="5725"/>
                    <a:pt x="5725" y="5606"/>
                    <a:pt x="5725" y="5459"/>
                  </a:cubicBezTo>
                  <a:lnTo>
                    <a:pt x="5725" y="266"/>
                  </a:lnTo>
                  <a:cubicBezTo>
                    <a:pt x="5725" y="120"/>
                    <a:pt x="5606" y="1"/>
                    <a:pt x="54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42"/>
            <p:cNvSpPr/>
            <p:nvPr/>
          </p:nvSpPr>
          <p:spPr>
            <a:xfrm>
              <a:off x="2998841" y="4414098"/>
              <a:ext cx="189884" cy="189884"/>
            </a:xfrm>
            <a:custGeom>
              <a:avLst/>
              <a:gdLst/>
              <a:ahLst/>
              <a:cxnLst/>
              <a:rect l="l" t="t" r="r" b="b"/>
              <a:pathLst>
                <a:path w="5725" h="5725" extrusionOk="0">
                  <a:moveTo>
                    <a:pt x="5459" y="0"/>
                  </a:moveTo>
                  <a:cubicBezTo>
                    <a:pt x="5312" y="0"/>
                    <a:pt x="5194" y="120"/>
                    <a:pt x="5194" y="266"/>
                  </a:cubicBezTo>
                  <a:lnTo>
                    <a:pt x="5194" y="5194"/>
                  </a:lnTo>
                  <a:lnTo>
                    <a:pt x="266" y="5194"/>
                  </a:lnTo>
                  <a:cubicBezTo>
                    <a:pt x="120" y="5194"/>
                    <a:pt x="1" y="5312"/>
                    <a:pt x="1" y="5460"/>
                  </a:cubicBezTo>
                  <a:cubicBezTo>
                    <a:pt x="1" y="5605"/>
                    <a:pt x="120" y="5725"/>
                    <a:pt x="266" y="5725"/>
                  </a:cubicBezTo>
                  <a:lnTo>
                    <a:pt x="5459" y="5725"/>
                  </a:lnTo>
                  <a:cubicBezTo>
                    <a:pt x="5606" y="5725"/>
                    <a:pt x="5725" y="5605"/>
                    <a:pt x="5725" y="5460"/>
                  </a:cubicBezTo>
                  <a:lnTo>
                    <a:pt x="5725" y="266"/>
                  </a:lnTo>
                  <a:cubicBezTo>
                    <a:pt x="5725" y="120"/>
                    <a:pt x="5606" y="0"/>
                    <a:pt x="54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42"/>
            <p:cNvSpPr/>
            <p:nvPr/>
          </p:nvSpPr>
          <p:spPr>
            <a:xfrm>
              <a:off x="3073136" y="4486967"/>
              <a:ext cx="77380" cy="17678"/>
            </a:xfrm>
            <a:custGeom>
              <a:avLst/>
              <a:gdLst/>
              <a:ahLst/>
              <a:cxnLst/>
              <a:rect l="l" t="t" r="r" b="b"/>
              <a:pathLst>
                <a:path w="2333" h="533" extrusionOk="0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cubicBezTo>
                    <a:pt x="1" y="413"/>
                    <a:pt x="120" y="533"/>
                    <a:pt x="267" y="533"/>
                  </a:cubicBezTo>
                  <a:lnTo>
                    <a:pt x="2067" y="533"/>
                  </a:lnTo>
                  <a:cubicBezTo>
                    <a:pt x="2213" y="533"/>
                    <a:pt x="2333" y="413"/>
                    <a:pt x="2333" y="267"/>
                  </a:cubicBezTo>
                  <a:cubicBezTo>
                    <a:pt x="2333" y="120"/>
                    <a:pt x="2213" y="1"/>
                    <a:pt x="20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42"/>
            <p:cNvSpPr/>
            <p:nvPr/>
          </p:nvSpPr>
          <p:spPr>
            <a:xfrm>
              <a:off x="3073136" y="4516851"/>
              <a:ext cx="77380" cy="17645"/>
            </a:xfrm>
            <a:custGeom>
              <a:avLst/>
              <a:gdLst/>
              <a:ahLst/>
              <a:cxnLst/>
              <a:rect l="l" t="t" r="r" b="b"/>
              <a:pathLst>
                <a:path w="2333" h="532" extrusionOk="0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cubicBezTo>
                    <a:pt x="1" y="413"/>
                    <a:pt x="120" y="532"/>
                    <a:pt x="267" y="532"/>
                  </a:cubicBezTo>
                  <a:lnTo>
                    <a:pt x="2067" y="532"/>
                  </a:lnTo>
                  <a:cubicBezTo>
                    <a:pt x="2213" y="532"/>
                    <a:pt x="2333" y="413"/>
                    <a:pt x="2333" y="266"/>
                  </a:cubicBezTo>
                  <a:cubicBezTo>
                    <a:pt x="2333" y="119"/>
                    <a:pt x="2213" y="0"/>
                    <a:pt x="20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42"/>
            <p:cNvSpPr/>
            <p:nvPr/>
          </p:nvSpPr>
          <p:spPr>
            <a:xfrm>
              <a:off x="3073136" y="4546702"/>
              <a:ext cx="77380" cy="17678"/>
            </a:xfrm>
            <a:custGeom>
              <a:avLst/>
              <a:gdLst/>
              <a:ahLst/>
              <a:cxnLst/>
              <a:rect l="l" t="t" r="r" b="b"/>
              <a:pathLst>
                <a:path w="2333" h="533" extrusionOk="0">
                  <a:moveTo>
                    <a:pt x="267" y="1"/>
                  </a:moveTo>
                  <a:cubicBezTo>
                    <a:pt x="120" y="1"/>
                    <a:pt x="1" y="120"/>
                    <a:pt x="1" y="266"/>
                  </a:cubicBezTo>
                  <a:cubicBezTo>
                    <a:pt x="1" y="413"/>
                    <a:pt x="120" y="532"/>
                    <a:pt x="267" y="532"/>
                  </a:cubicBezTo>
                  <a:lnTo>
                    <a:pt x="2067" y="532"/>
                  </a:lnTo>
                  <a:cubicBezTo>
                    <a:pt x="2213" y="532"/>
                    <a:pt x="2333" y="413"/>
                    <a:pt x="2333" y="266"/>
                  </a:cubicBezTo>
                  <a:cubicBezTo>
                    <a:pt x="2333" y="120"/>
                    <a:pt x="2213" y="1"/>
                    <a:pt x="20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42"/>
            <p:cNvSpPr/>
            <p:nvPr/>
          </p:nvSpPr>
          <p:spPr>
            <a:xfrm>
              <a:off x="3067763" y="4041594"/>
              <a:ext cx="17678" cy="17678"/>
            </a:xfrm>
            <a:custGeom>
              <a:avLst/>
              <a:gdLst/>
              <a:ahLst/>
              <a:cxnLst/>
              <a:rect l="l" t="t" r="r" b="b"/>
              <a:pathLst>
                <a:path w="533" h="533" extrusionOk="0">
                  <a:moveTo>
                    <a:pt x="267" y="1"/>
                  </a:moveTo>
                  <a:cubicBezTo>
                    <a:pt x="197" y="1"/>
                    <a:pt x="128" y="30"/>
                    <a:pt x="79" y="79"/>
                  </a:cubicBezTo>
                  <a:cubicBezTo>
                    <a:pt x="29" y="128"/>
                    <a:pt x="1" y="197"/>
                    <a:pt x="1" y="267"/>
                  </a:cubicBezTo>
                  <a:cubicBezTo>
                    <a:pt x="1" y="337"/>
                    <a:pt x="29" y="405"/>
                    <a:pt x="79" y="455"/>
                  </a:cubicBezTo>
                  <a:cubicBezTo>
                    <a:pt x="128" y="504"/>
                    <a:pt x="197" y="533"/>
                    <a:pt x="267" y="533"/>
                  </a:cubicBezTo>
                  <a:cubicBezTo>
                    <a:pt x="337" y="533"/>
                    <a:pt x="405" y="504"/>
                    <a:pt x="454" y="455"/>
                  </a:cubicBezTo>
                  <a:cubicBezTo>
                    <a:pt x="505" y="405"/>
                    <a:pt x="532" y="337"/>
                    <a:pt x="532" y="267"/>
                  </a:cubicBezTo>
                  <a:cubicBezTo>
                    <a:pt x="532" y="197"/>
                    <a:pt x="505" y="128"/>
                    <a:pt x="454" y="79"/>
                  </a:cubicBezTo>
                  <a:cubicBezTo>
                    <a:pt x="405" y="30"/>
                    <a:pt x="337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42"/>
            <p:cNvSpPr/>
            <p:nvPr/>
          </p:nvSpPr>
          <p:spPr>
            <a:xfrm>
              <a:off x="3100333" y="4041594"/>
              <a:ext cx="17678" cy="17678"/>
            </a:xfrm>
            <a:custGeom>
              <a:avLst/>
              <a:gdLst/>
              <a:ahLst/>
              <a:cxnLst/>
              <a:rect l="l" t="t" r="r" b="b"/>
              <a:pathLst>
                <a:path w="533" h="533" extrusionOk="0">
                  <a:moveTo>
                    <a:pt x="266" y="1"/>
                  </a:moveTo>
                  <a:cubicBezTo>
                    <a:pt x="196" y="1"/>
                    <a:pt x="128" y="30"/>
                    <a:pt x="78" y="79"/>
                  </a:cubicBezTo>
                  <a:cubicBezTo>
                    <a:pt x="29" y="128"/>
                    <a:pt x="0" y="197"/>
                    <a:pt x="0" y="267"/>
                  </a:cubicBezTo>
                  <a:cubicBezTo>
                    <a:pt x="0" y="337"/>
                    <a:pt x="29" y="405"/>
                    <a:pt x="78" y="455"/>
                  </a:cubicBezTo>
                  <a:cubicBezTo>
                    <a:pt x="128" y="504"/>
                    <a:pt x="196" y="533"/>
                    <a:pt x="266" y="533"/>
                  </a:cubicBezTo>
                  <a:cubicBezTo>
                    <a:pt x="336" y="533"/>
                    <a:pt x="404" y="504"/>
                    <a:pt x="454" y="455"/>
                  </a:cubicBezTo>
                  <a:cubicBezTo>
                    <a:pt x="503" y="405"/>
                    <a:pt x="532" y="337"/>
                    <a:pt x="532" y="267"/>
                  </a:cubicBezTo>
                  <a:cubicBezTo>
                    <a:pt x="532" y="197"/>
                    <a:pt x="503" y="128"/>
                    <a:pt x="454" y="79"/>
                  </a:cubicBezTo>
                  <a:cubicBezTo>
                    <a:pt x="404" y="30"/>
                    <a:pt x="336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42"/>
            <p:cNvSpPr/>
            <p:nvPr/>
          </p:nvSpPr>
          <p:spPr>
            <a:xfrm>
              <a:off x="3132871" y="4041594"/>
              <a:ext cx="17678" cy="17678"/>
            </a:xfrm>
            <a:custGeom>
              <a:avLst/>
              <a:gdLst/>
              <a:ahLst/>
              <a:cxnLst/>
              <a:rect l="l" t="t" r="r" b="b"/>
              <a:pathLst>
                <a:path w="533" h="533" extrusionOk="0">
                  <a:moveTo>
                    <a:pt x="267" y="1"/>
                  </a:moveTo>
                  <a:cubicBezTo>
                    <a:pt x="196" y="1"/>
                    <a:pt x="128" y="30"/>
                    <a:pt x="78" y="79"/>
                  </a:cubicBezTo>
                  <a:cubicBezTo>
                    <a:pt x="28" y="128"/>
                    <a:pt x="1" y="197"/>
                    <a:pt x="1" y="267"/>
                  </a:cubicBezTo>
                  <a:cubicBezTo>
                    <a:pt x="1" y="337"/>
                    <a:pt x="28" y="405"/>
                    <a:pt x="78" y="455"/>
                  </a:cubicBezTo>
                  <a:cubicBezTo>
                    <a:pt x="128" y="504"/>
                    <a:pt x="196" y="533"/>
                    <a:pt x="267" y="533"/>
                  </a:cubicBezTo>
                  <a:cubicBezTo>
                    <a:pt x="337" y="533"/>
                    <a:pt x="404" y="504"/>
                    <a:pt x="455" y="455"/>
                  </a:cubicBezTo>
                  <a:cubicBezTo>
                    <a:pt x="504" y="405"/>
                    <a:pt x="533" y="337"/>
                    <a:pt x="533" y="267"/>
                  </a:cubicBezTo>
                  <a:cubicBezTo>
                    <a:pt x="533" y="197"/>
                    <a:pt x="504" y="128"/>
                    <a:pt x="455" y="79"/>
                  </a:cubicBezTo>
                  <a:cubicBezTo>
                    <a:pt x="404" y="30"/>
                    <a:pt x="337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42"/>
            <p:cNvSpPr/>
            <p:nvPr/>
          </p:nvSpPr>
          <p:spPr>
            <a:xfrm>
              <a:off x="2686569" y="4504579"/>
              <a:ext cx="59801" cy="59801"/>
            </a:xfrm>
            <a:custGeom>
              <a:avLst/>
              <a:gdLst/>
              <a:ahLst/>
              <a:cxnLst/>
              <a:rect l="l" t="t" r="r" b="b"/>
              <a:pathLst>
                <a:path w="1803" h="1803" extrusionOk="0">
                  <a:moveTo>
                    <a:pt x="1270" y="531"/>
                  </a:moveTo>
                  <a:lnTo>
                    <a:pt x="1270" y="1271"/>
                  </a:lnTo>
                  <a:lnTo>
                    <a:pt x="531" y="1271"/>
                  </a:lnTo>
                  <a:lnTo>
                    <a:pt x="531" y="531"/>
                  </a:lnTo>
                  <a:close/>
                  <a:moveTo>
                    <a:pt x="443" y="0"/>
                  </a:moveTo>
                  <a:cubicBezTo>
                    <a:pt x="198" y="0"/>
                    <a:pt x="0" y="199"/>
                    <a:pt x="0" y="443"/>
                  </a:cubicBezTo>
                  <a:lnTo>
                    <a:pt x="0" y="1360"/>
                  </a:lnTo>
                  <a:cubicBezTo>
                    <a:pt x="0" y="1604"/>
                    <a:pt x="198" y="1802"/>
                    <a:pt x="443" y="1802"/>
                  </a:cubicBezTo>
                  <a:lnTo>
                    <a:pt x="1360" y="1802"/>
                  </a:lnTo>
                  <a:cubicBezTo>
                    <a:pt x="1603" y="1802"/>
                    <a:pt x="1802" y="1604"/>
                    <a:pt x="1802" y="1360"/>
                  </a:cubicBezTo>
                  <a:lnTo>
                    <a:pt x="1802" y="443"/>
                  </a:lnTo>
                  <a:cubicBezTo>
                    <a:pt x="1802" y="199"/>
                    <a:pt x="1603" y="0"/>
                    <a:pt x="13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42"/>
            <p:cNvSpPr/>
            <p:nvPr/>
          </p:nvSpPr>
          <p:spPr>
            <a:xfrm>
              <a:off x="2681892" y="4086636"/>
              <a:ext cx="106435" cy="17645"/>
            </a:xfrm>
            <a:custGeom>
              <a:avLst/>
              <a:gdLst/>
              <a:ahLst/>
              <a:cxnLst/>
              <a:rect l="l" t="t" r="r" b="b"/>
              <a:pathLst>
                <a:path w="3209" h="532" extrusionOk="0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cubicBezTo>
                    <a:pt x="1" y="413"/>
                    <a:pt x="120" y="531"/>
                    <a:pt x="267" y="531"/>
                  </a:cubicBezTo>
                  <a:lnTo>
                    <a:pt x="2942" y="531"/>
                  </a:lnTo>
                  <a:cubicBezTo>
                    <a:pt x="3089" y="531"/>
                    <a:pt x="3208" y="412"/>
                    <a:pt x="3208" y="266"/>
                  </a:cubicBezTo>
                  <a:cubicBezTo>
                    <a:pt x="3208" y="119"/>
                    <a:pt x="3089" y="0"/>
                    <a:pt x="29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42"/>
            <p:cNvSpPr/>
            <p:nvPr/>
          </p:nvSpPr>
          <p:spPr>
            <a:xfrm>
              <a:off x="2681892" y="4062423"/>
              <a:ext cx="106435" cy="17678"/>
            </a:xfrm>
            <a:custGeom>
              <a:avLst/>
              <a:gdLst/>
              <a:ahLst/>
              <a:cxnLst/>
              <a:rect l="l" t="t" r="r" b="b"/>
              <a:pathLst>
                <a:path w="3209" h="533" extrusionOk="0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cubicBezTo>
                    <a:pt x="1" y="413"/>
                    <a:pt x="120" y="532"/>
                    <a:pt x="267" y="532"/>
                  </a:cubicBezTo>
                  <a:lnTo>
                    <a:pt x="2942" y="532"/>
                  </a:lnTo>
                  <a:cubicBezTo>
                    <a:pt x="3089" y="532"/>
                    <a:pt x="3208" y="413"/>
                    <a:pt x="3208" y="266"/>
                  </a:cubicBezTo>
                  <a:cubicBezTo>
                    <a:pt x="3208" y="119"/>
                    <a:pt x="3089" y="0"/>
                    <a:pt x="29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42"/>
            <p:cNvSpPr/>
            <p:nvPr/>
          </p:nvSpPr>
          <p:spPr>
            <a:xfrm>
              <a:off x="2681892" y="4038244"/>
              <a:ext cx="106435" cy="17678"/>
            </a:xfrm>
            <a:custGeom>
              <a:avLst/>
              <a:gdLst/>
              <a:ahLst/>
              <a:cxnLst/>
              <a:rect l="l" t="t" r="r" b="b"/>
              <a:pathLst>
                <a:path w="3209" h="533" extrusionOk="0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cubicBezTo>
                    <a:pt x="1" y="413"/>
                    <a:pt x="120" y="532"/>
                    <a:pt x="267" y="532"/>
                  </a:cubicBezTo>
                  <a:lnTo>
                    <a:pt x="2942" y="532"/>
                  </a:lnTo>
                  <a:cubicBezTo>
                    <a:pt x="3089" y="532"/>
                    <a:pt x="3208" y="413"/>
                    <a:pt x="3208" y="266"/>
                  </a:cubicBezTo>
                  <a:cubicBezTo>
                    <a:pt x="3208" y="119"/>
                    <a:pt x="3089" y="0"/>
                    <a:pt x="29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00" name="Google Shape;1600;p42"/>
          <p:cNvGrpSpPr/>
          <p:nvPr/>
        </p:nvGrpSpPr>
        <p:grpSpPr>
          <a:xfrm>
            <a:off x="1011700" y="1197775"/>
            <a:ext cx="76825" cy="76800"/>
            <a:chOff x="3104875" y="1099400"/>
            <a:chExt cx="76825" cy="76800"/>
          </a:xfrm>
        </p:grpSpPr>
        <p:sp>
          <p:nvSpPr>
            <p:cNvPr id="1601" name="Google Shape;1601;p42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42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03" name="Google Shape;1603;p42"/>
          <p:cNvGrpSpPr/>
          <p:nvPr/>
        </p:nvGrpSpPr>
        <p:grpSpPr>
          <a:xfrm>
            <a:off x="6556775" y="821850"/>
            <a:ext cx="76825" cy="76800"/>
            <a:chOff x="3104875" y="1099400"/>
            <a:chExt cx="76825" cy="76800"/>
          </a:xfrm>
        </p:grpSpPr>
        <p:sp>
          <p:nvSpPr>
            <p:cNvPr id="1604" name="Google Shape;1604;p42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42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06" name="Google Shape;1606;p42"/>
          <p:cNvGrpSpPr/>
          <p:nvPr/>
        </p:nvGrpSpPr>
        <p:grpSpPr>
          <a:xfrm>
            <a:off x="7149100" y="4197150"/>
            <a:ext cx="76825" cy="76800"/>
            <a:chOff x="3104875" y="1099400"/>
            <a:chExt cx="76825" cy="76800"/>
          </a:xfrm>
        </p:grpSpPr>
        <p:sp>
          <p:nvSpPr>
            <p:cNvPr id="1607" name="Google Shape;1607;p42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42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609" name="Google Shape;1609;p42"/>
          <p:cNvPicPr preferRelativeResize="0"/>
          <p:nvPr/>
        </p:nvPicPr>
        <p:blipFill rotWithShape="1">
          <a:blip r:embed="rId3">
            <a:alphaModFix/>
          </a:blip>
          <a:srcRect l="18647" t="7960" r="8852" b="8336"/>
          <a:stretch/>
        </p:blipFill>
        <p:spPr>
          <a:xfrm rot="-1406513">
            <a:off x="3028660" y="3983800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0" name="Google Shape;1610;p42"/>
          <p:cNvPicPr preferRelativeResize="0"/>
          <p:nvPr/>
        </p:nvPicPr>
        <p:blipFill rotWithShape="1">
          <a:blip r:embed="rId4">
            <a:alphaModFix/>
          </a:blip>
          <a:srcRect l="22009" r="18455"/>
          <a:stretch/>
        </p:blipFill>
        <p:spPr>
          <a:xfrm rot="1913061">
            <a:off x="7375920" y="328184"/>
            <a:ext cx="861581" cy="8140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1" name="Google Shape;1611;p42"/>
          <p:cNvPicPr preferRelativeResize="0"/>
          <p:nvPr/>
        </p:nvPicPr>
        <p:blipFill rotWithShape="1">
          <a:blip r:embed="rId3">
            <a:alphaModFix/>
          </a:blip>
          <a:srcRect l="18647" t="7960" r="8852" b="8336"/>
          <a:stretch/>
        </p:blipFill>
        <p:spPr>
          <a:xfrm rot="9084173">
            <a:off x="1237961" y="787475"/>
            <a:ext cx="1175231" cy="763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6" name="Google Shape;1616;p43"/>
          <p:cNvSpPr txBox="1"/>
          <p:nvPr/>
        </p:nvSpPr>
        <p:spPr>
          <a:xfrm>
            <a:off x="1012275" y="1777925"/>
            <a:ext cx="7292400" cy="13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THANK YOU</a:t>
            </a:r>
            <a:endParaRPr sz="80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AF3AED1-3B1A-7E95-AD89-32DBE6778919}"/>
              </a:ext>
            </a:extLst>
          </p:cNvPr>
          <p:cNvSpPr txBox="1"/>
          <p:nvPr/>
        </p:nvSpPr>
        <p:spPr>
          <a:xfrm>
            <a:off x="1276350" y="3648075"/>
            <a:ext cx="63341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Git Hub: </a:t>
            </a:r>
            <a:r>
              <a:rPr lang="en-US" dirty="0">
                <a:hlinkClick r:id="rId3" tooltip="https://github.com/abhi526691/price-optimization-for-retail"/>
              </a:rPr>
              <a:t>https://github.com/abhi526691/Price-Optimization-For-Retail</a:t>
            </a:r>
            <a:endParaRPr 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2" name="Google Shape;1252;p33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Member</a:t>
            </a:r>
            <a:endParaRPr/>
          </a:p>
        </p:txBody>
      </p:sp>
      <p:sp>
        <p:nvSpPr>
          <p:cNvPr id="1253" name="Google Shape;1253;p33"/>
          <p:cNvSpPr txBox="1">
            <a:spLocks noGrp="1"/>
          </p:cNvSpPr>
          <p:nvPr>
            <p:ph type="title" idx="2"/>
          </p:nvPr>
        </p:nvSpPr>
        <p:spPr>
          <a:xfrm>
            <a:off x="2758250" y="1427000"/>
            <a:ext cx="976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1254" name="Google Shape;1254;p33"/>
          <p:cNvSpPr txBox="1">
            <a:spLocks noGrp="1"/>
          </p:cNvSpPr>
          <p:nvPr>
            <p:ph type="subTitle" idx="3"/>
          </p:nvPr>
        </p:nvSpPr>
        <p:spPr>
          <a:xfrm>
            <a:off x="3822319" y="1427000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Abhishek Pandey</a:t>
            </a:r>
            <a:endParaRPr/>
          </a:p>
        </p:txBody>
      </p:sp>
      <p:sp>
        <p:nvSpPr>
          <p:cNvPr id="1255" name="Google Shape;1255;p33"/>
          <p:cNvSpPr txBox="1">
            <a:spLocks noGrp="1"/>
          </p:cNvSpPr>
          <p:nvPr>
            <p:ph type="title" idx="5"/>
          </p:nvPr>
        </p:nvSpPr>
        <p:spPr>
          <a:xfrm>
            <a:off x="2758250" y="2060085"/>
            <a:ext cx="976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  <p:sp>
        <p:nvSpPr>
          <p:cNvPr id="1256" name="Google Shape;1256;p33"/>
          <p:cNvSpPr txBox="1">
            <a:spLocks noGrp="1"/>
          </p:cNvSpPr>
          <p:nvPr>
            <p:ph type="subTitle" idx="6"/>
          </p:nvPr>
        </p:nvSpPr>
        <p:spPr>
          <a:xfrm>
            <a:off x="3822325" y="2060075"/>
            <a:ext cx="38301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Govind Ram Gupta Belde </a:t>
            </a:r>
            <a:endParaRPr/>
          </a:p>
        </p:txBody>
      </p:sp>
      <p:sp>
        <p:nvSpPr>
          <p:cNvPr id="1257" name="Google Shape;1257;p33"/>
          <p:cNvSpPr txBox="1">
            <a:spLocks noGrp="1"/>
          </p:cNvSpPr>
          <p:nvPr>
            <p:ph type="title" idx="8"/>
          </p:nvPr>
        </p:nvSpPr>
        <p:spPr>
          <a:xfrm>
            <a:off x="2758250" y="2693170"/>
            <a:ext cx="976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endParaRPr/>
          </a:p>
        </p:txBody>
      </p:sp>
      <p:sp>
        <p:nvSpPr>
          <p:cNvPr id="1258" name="Google Shape;1258;p33"/>
          <p:cNvSpPr txBox="1">
            <a:spLocks noGrp="1"/>
          </p:cNvSpPr>
          <p:nvPr>
            <p:ph type="subTitle" idx="9"/>
          </p:nvPr>
        </p:nvSpPr>
        <p:spPr>
          <a:xfrm>
            <a:off x="3822319" y="2693170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Ram Krishna Dhakal</a:t>
            </a:r>
            <a:endParaRPr/>
          </a:p>
        </p:txBody>
      </p:sp>
      <p:sp>
        <p:nvSpPr>
          <p:cNvPr id="1259" name="Google Shape;1259;p33"/>
          <p:cNvSpPr txBox="1">
            <a:spLocks noGrp="1"/>
          </p:cNvSpPr>
          <p:nvPr>
            <p:ph type="title" idx="14"/>
          </p:nvPr>
        </p:nvSpPr>
        <p:spPr>
          <a:xfrm>
            <a:off x="2758250" y="3326255"/>
            <a:ext cx="976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</a:t>
            </a:r>
            <a:endParaRPr/>
          </a:p>
        </p:txBody>
      </p:sp>
      <p:sp>
        <p:nvSpPr>
          <p:cNvPr id="1260" name="Google Shape;1260;p33"/>
          <p:cNvSpPr txBox="1">
            <a:spLocks noGrp="1"/>
          </p:cNvSpPr>
          <p:nvPr>
            <p:ph type="subTitle" idx="15"/>
          </p:nvPr>
        </p:nvSpPr>
        <p:spPr>
          <a:xfrm>
            <a:off x="3822319" y="3326255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Bibek Khadka</a:t>
            </a:r>
            <a:endParaRPr/>
          </a:p>
        </p:txBody>
      </p:sp>
      <p:sp>
        <p:nvSpPr>
          <p:cNvPr id="1261" name="Google Shape;1261;p33"/>
          <p:cNvSpPr txBox="1">
            <a:spLocks noGrp="1"/>
          </p:cNvSpPr>
          <p:nvPr>
            <p:ph type="title" idx="17"/>
          </p:nvPr>
        </p:nvSpPr>
        <p:spPr>
          <a:xfrm>
            <a:off x="2758250" y="3959340"/>
            <a:ext cx="976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</a:t>
            </a:r>
            <a:endParaRPr/>
          </a:p>
        </p:txBody>
      </p:sp>
      <p:sp>
        <p:nvSpPr>
          <p:cNvPr id="1262" name="Google Shape;1262;p33"/>
          <p:cNvSpPr txBox="1">
            <a:spLocks noGrp="1"/>
          </p:cNvSpPr>
          <p:nvPr>
            <p:ph type="subTitle" idx="18"/>
          </p:nvPr>
        </p:nvSpPr>
        <p:spPr>
          <a:xfrm>
            <a:off x="3822319" y="3959340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Kamalpreet Kaur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Google Shape;1267;p34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1268" name="Google Shape;1268;p34"/>
          <p:cNvSpPr txBox="1">
            <a:spLocks noGrp="1"/>
          </p:cNvSpPr>
          <p:nvPr>
            <p:ph type="title" idx="2"/>
          </p:nvPr>
        </p:nvSpPr>
        <p:spPr>
          <a:xfrm>
            <a:off x="890575" y="1520950"/>
            <a:ext cx="976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269" name="Google Shape;1269;p34"/>
          <p:cNvSpPr txBox="1">
            <a:spLocks noGrp="1"/>
          </p:cNvSpPr>
          <p:nvPr>
            <p:ph type="subTitle" idx="3"/>
          </p:nvPr>
        </p:nvSpPr>
        <p:spPr>
          <a:xfrm>
            <a:off x="1954644" y="1520950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 THE PROJECT</a:t>
            </a:r>
            <a:endParaRPr/>
          </a:p>
        </p:txBody>
      </p:sp>
      <p:sp>
        <p:nvSpPr>
          <p:cNvPr id="1270" name="Google Shape;1270;p34"/>
          <p:cNvSpPr txBox="1">
            <a:spLocks noGrp="1"/>
          </p:cNvSpPr>
          <p:nvPr>
            <p:ph type="title" idx="5"/>
          </p:nvPr>
        </p:nvSpPr>
        <p:spPr>
          <a:xfrm>
            <a:off x="890575" y="2154035"/>
            <a:ext cx="976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271" name="Google Shape;1271;p34"/>
          <p:cNvSpPr txBox="1">
            <a:spLocks noGrp="1"/>
          </p:cNvSpPr>
          <p:nvPr>
            <p:ph type="subTitle" idx="6"/>
          </p:nvPr>
        </p:nvSpPr>
        <p:spPr>
          <a:xfrm>
            <a:off x="1954644" y="2154035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MAJOR REQUIREMENTS</a:t>
            </a:r>
            <a:endParaRPr/>
          </a:p>
        </p:txBody>
      </p:sp>
      <p:sp>
        <p:nvSpPr>
          <p:cNvPr id="1272" name="Google Shape;1272;p34"/>
          <p:cNvSpPr txBox="1">
            <a:spLocks noGrp="1"/>
          </p:cNvSpPr>
          <p:nvPr>
            <p:ph type="title" idx="8"/>
          </p:nvPr>
        </p:nvSpPr>
        <p:spPr>
          <a:xfrm>
            <a:off x="890575" y="2787120"/>
            <a:ext cx="976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273" name="Google Shape;1273;p34"/>
          <p:cNvSpPr txBox="1">
            <a:spLocks noGrp="1"/>
          </p:cNvSpPr>
          <p:nvPr>
            <p:ph type="subTitle" idx="9"/>
          </p:nvPr>
        </p:nvSpPr>
        <p:spPr>
          <a:xfrm>
            <a:off x="1954644" y="2787120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GOALS</a:t>
            </a:r>
            <a:endParaRPr/>
          </a:p>
        </p:txBody>
      </p:sp>
      <p:sp>
        <p:nvSpPr>
          <p:cNvPr id="1274" name="Google Shape;1274;p34"/>
          <p:cNvSpPr txBox="1">
            <a:spLocks noGrp="1"/>
          </p:cNvSpPr>
          <p:nvPr>
            <p:ph type="title" idx="14"/>
          </p:nvPr>
        </p:nvSpPr>
        <p:spPr>
          <a:xfrm>
            <a:off x="890575" y="3420205"/>
            <a:ext cx="976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275" name="Google Shape;1275;p34"/>
          <p:cNvSpPr txBox="1">
            <a:spLocks noGrp="1"/>
          </p:cNvSpPr>
          <p:nvPr>
            <p:ph type="subTitle" idx="15"/>
          </p:nvPr>
        </p:nvSpPr>
        <p:spPr>
          <a:xfrm>
            <a:off x="1954650" y="3420200"/>
            <a:ext cx="43773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HIGH LEVEL ARCHITECTURE</a:t>
            </a:r>
            <a:endParaRPr/>
          </a:p>
        </p:txBody>
      </p:sp>
      <p:sp>
        <p:nvSpPr>
          <p:cNvPr id="1276" name="Google Shape;1276;p34"/>
          <p:cNvSpPr txBox="1">
            <a:spLocks noGrp="1"/>
          </p:cNvSpPr>
          <p:nvPr>
            <p:ph type="title" idx="17"/>
          </p:nvPr>
        </p:nvSpPr>
        <p:spPr>
          <a:xfrm>
            <a:off x="890575" y="4053290"/>
            <a:ext cx="976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1277" name="Google Shape;1277;p34"/>
          <p:cNvSpPr txBox="1">
            <a:spLocks noGrp="1"/>
          </p:cNvSpPr>
          <p:nvPr>
            <p:ph type="subTitle" idx="18"/>
          </p:nvPr>
        </p:nvSpPr>
        <p:spPr>
          <a:xfrm>
            <a:off x="1954644" y="4053290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STAGES</a:t>
            </a:r>
            <a:endParaRPr/>
          </a:p>
        </p:txBody>
      </p:sp>
      <p:grpSp>
        <p:nvGrpSpPr>
          <p:cNvPr id="1278" name="Google Shape;1278;p34"/>
          <p:cNvGrpSpPr/>
          <p:nvPr/>
        </p:nvGrpSpPr>
        <p:grpSpPr>
          <a:xfrm>
            <a:off x="7429225" y="1024425"/>
            <a:ext cx="76825" cy="76800"/>
            <a:chOff x="3104875" y="1099400"/>
            <a:chExt cx="76825" cy="76800"/>
          </a:xfrm>
        </p:grpSpPr>
        <p:sp>
          <p:nvSpPr>
            <p:cNvPr id="1279" name="Google Shape;1279;p34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34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81" name="Google Shape;1281;p34"/>
          <p:cNvGrpSpPr/>
          <p:nvPr/>
        </p:nvGrpSpPr>
        <p:grpSpPr>
          <a:xfrm>
            <a:off x="1469800" y="605875"/>
            <a:ext cx="76825" cy="76800"/>
            <a:chOff x="3104875" y="1099400"/>
            <a:chExt cx="76825" cy="76800"/>
          </a:xfrm>
        </p:grpSpPr>
        <p:sp>
          <p:nvSpPr>
            <p:cNvPr id="1282" name="Google Shape;1282;p34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34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84" name="Google Shape;1284;p34"/>
          <p:cNvPicPr preferRelativeResize="0"/>
          <p:nvPr/>
        </p:nvPicPr>
        <p:blipFill rotWithShape="1">
          <a:blip r:embed="rId3">
            <a:alphaModFix/>
          </a:blip>
          <a:srcRect l="18647" t="7960" r="8852" b="8336"/>
          <a:stretch/>
        </p:blipFill>
        <p:spPr>
          <a:xfrm rot="-9296825">
            <a:off x="7261373" y="109212"/>
            <a:ext cx="1647828" cy="107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p35"/>
          <p:cNvSpPr txBox="1">
            <a:spLocks noGrp="1"/>
          </p:cNvSpPr>
          <p:nvPr>
            <p:ph type="title" idx="2"/>
          </p:nvPr>
        </p:nvSpPr>
        <p:spPr>
          <a:xfrm>
            <a:off x="720000" y="1496250"/>
            <a:ext cx="13818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290" name="Google Shape;1290;p35"/>
          <p:cNvSpPr txBox="1">
            <a:spLocks noGrp="1"/>
          </p:cNvSpPr>
          <p:nvPr>
            <p:ph type="subTitle" idx="1"/>
          </p:nvPr>
        </p:nvSpPr>
        <p:spPr>
          <a:xfrm>
            <a:off x="720000" y="3272250"/>
            <a:ext cx="50676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Price Optimization and How AI ?</a:t>
            </a:r>
            <a:endParaRPr/>
          </a:p>
        </p:txBody>
      </p:sp>
      <p:pic>
        <p:nvPicPr>
          <p:cNvPr id="1291" name="Google Shape;1291;p35"/>
          <p:cNvPicPr preferRelativeResize="0"/>
          <p:nvPr/>
        </p:nvPicPr>
        <p:blipFill rotWithShape="1">
          <a:blip r:embed="rId3">
            <a:alphaModFix/>
          </a:blip>
          <a:srcRect l="24331" t="5721" r="23342" b="4591"/>
          <a:stretch/>
        </p:blipFill>
        <p:spPr>
          <a:xfrm rot="2268302">
            <a:off x="7040137" y="2719387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2" name="Google Shape;1292;p35"/>
          <p:cNvPicPr preferRelativeResize="0"/>
          <p:nvPr/>
        </p:nvPicPr>
        <p:blipFill rotWithShape="1">
          <a:blip r:embed="rId4">
            <a:alphaModFix/>
          </a:blip>
          <a:srcRect l="18647" t="7960" r="8852" b="8336"/>
          <a:stretch/>
        </p:blipFill>
        <p:spPr>
          <a:xfrm rot="-1406513">
            <a:off x="6447085" y="3651950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3" name="Google Shape;1293;p35"/>
          <p:cNvPicPr preferRelativeResize="0"/>
          <p:nvPr/>
        </p:nvPicPr>
        <p:blipFill rotWithShape="1">
          <a:blip r:embed="rId5">
            <a:alphaModFix/>
          </a:blip>
          <a:srcRect l="25537" t="7152" r="23467" b="5838"/>
          <a:stretch/>
        </p:blipFill>
        <p:spPr>
          <a:xfrm>
            <a:off x="6035249" y="25182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4" name="Google Shape;1294;p35"/>
          <p:cNvPicPr preferRelativeResize="0"/>
          <p:nvPr/>
        </p:nvPicPr>
        <p:blipFill rotWithShape="1">
          <a:blip r:embed="rId6">
            <a:alphaModFix/>
          </a:blip>
          <a:srcRect l="15236" r="10474"/>
          <a:stretch/>
        </p:blipFill>
        <p:spPr>
          <a:xfrm rot="1220421">
            <a:off x="4940349" y="553959"/>
            <a:ext cx="1552575" cy="1390851"/>
          </a:xfrm>
          <a:prstGeom prst="rect">
            <a:avLst/>
          </a:prstGeom>
          <a:noFill/>
          <a:ln>
            <a:noFill/>
          </a:ln>
        </p:spPr>
      </p:pic>
      <p:sp>
        <p:nvSpPr>
          <p:cNvPr id="1295" name="Google Shape;1295;p35"/>
          <p:cNvSpPr txBox="1">
            <a:spLocks noGrp="1"/>
          </p:cNvSpPr>
          <p:nvPr>
            <p:ph type="title"/>
          </p:nvPr>
        </p:nvSpPr>
        <p:spPr>
          <a:xfrm>
            <a:off x="720000" y="2384238"/>
            <a:ext cx="73518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 THE PROJECT</a:t>
            </a:r>
            <a:endParaRPr/>
          </a:p>
        </p:txBody>
      </p:sp>
      <p:grpSp>
        <p:nvGrpSpPr>
          <p:cNvPr id="1296" name="Google Shape;1296;p35"/>
          <p:cNvGrpSpPr/>
          <p:nvPr/>
        </p:nvGrpSpPr>
        <p:grpSpPr>
          <a:xfrm>
            <a:off x="8219800" y="2094550"/>
            <a:ext cx="76825" cy="76800"/>
            <a:chOff x="3104875" y="1099400"/>
            <a:chExt cx="76825" cy="76800"/>
          </a:xfrm>
        </p:grpSpPr>
        <p:sp>
          <p:nvSpPr>
            <p:cNvPr id="1297" name="Google Shape;1297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99" name="Google Shape;1299;p35"/>
          <p:cNvGrpSpPr/>
          <p:nvPr/>
        </p:nvGrpSpPr>
        <p:grpSpPr>
          <a:xfrm rot="1891135">
            <a:off x="4266962" y="4210993"/>
            <a:ext cx="76828" cy="76803"/>
            <a:chOff x="3104875" y="1099400"/>
            <a:chExt cx="76825" cy="76800"/>
          </a:xfrm>
        </p:grpSpPr>
        <p:sp>
          <p:nvSpPr>
            <p:cNvPr id="1300" name="Google Shape;1300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2" name="Google Shape;1302;p35"/>
          <p:cNvGrpSpPr/>
          <p:nvPr/>
        </p:nvGrpSpPr>
        <p:grpSpPr>
          <a:xfrm>
            <a:off x="2400025" y="1210988"/>
            <a:ext cx="76825" cy="76800"/>
            <a:chOff x="3104875" y="1099400"/>
            <a:chExt cx="76825" cy="76800"/>
          </a:xfrm>
        </p:grpSpPr>
        <p:sp>
          <p:nvSpPr>
            <p:cNvPr id="1303" name="Google Shape;1303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305" name="Google Shape;1305;p35"/>
          <p:cNvPicPr preferRelativeResize="0"/>
          <p:nvPr/>
        </p:nvPicPr>
        <p:blipFill rotWithShape="1">
          <a:blip r:embed="rId7">
            <a:alphaModFix/>
          </a:blip>
          <a:srcRect l="22009" r="18455"/>
          <a:stretch/>
        </p:blipFill>
        <p:spPr>
          <a:xfrm rot="1203247">
            <a:off x="1616204" y="3965720"/>
            <a:ext cx="903665" cy="8538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" name="Google Shape;1310;p36"/>
          <p:cNvSpPr txBox="1">
            <a:spLocks noGrp="1"/>
          </p:cNvSpPr>
          <p:nvPr>
            <p:ph type="title"/>
          </p:nvPr>
        </p:nvSpPr>
        <p:spPr>
          <a:xfrm>
            <a:off x="426425" y="117800"/>
            <a:ext cx="80310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Price Optimization ?</a:t>
            </a:r>
            <a:endParaRPr/>
          </a:p>
        </p:txBody>
      </p:sp>
      <p:pic>
        <p:nvPicPr>
          <p:cNvPr id="1311" name="Google Shape;1311;p36"/>
          <p:cNvPicPr preferRelativeResize="0"/>
          <p:nvPr/>
        </p:nvPicPr>
        <p:blipFill rotWithShape="1">
          <a:blip r:embed="rId3">
            <a:alphaModFix/>
          </a:blip>
          <a:srcRect t="26583"/>
          <a:stretch/>
        </p:blipFill>
        <p:spPr>
          <a:xfrm>
            <a:off x="601250" y="1009650"/>
            <a:ext cx="7856174" cy="3428999"/>
          </a:xfrm>
          <a:prstGeom prst="rect">
            <a:avLst/>
          </a:prstGeom>
          <a:noFill/>
          <a:ln>
            <a:noFill/>
          </a:ln>
        </p:spPr>
      </p:pic>
      <p:sp>
        <p:nvSpPr>
          <p:cNvPr id="1312" name="Google Shape;1312;p36"/>
          <p:cNvSpPr txBox="1"/>
          <p:nvPr/>
        </p:nvSpPr>
        <p:spPr>
          <a:xfrm>
            <a:off x="503277" y="4710718"/>
            <a:ext cx="1445595" cy="314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Reference Link</a:t>
            </a:r>
            <a:endParaRPr sz="12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7" name="Google Shape;1317;p37"/>
          <p:cNvSpPr txBox="1">
            <a:spLocks noGrp="1"/>
          </p:cNvSpPr>
          <p:nvPr>
            <p:ph type="title"/>
          </p:nvPr>
        </p:nvSpPr>
        <p:spPr>
          <a:xfrm>
            <a:off x="215025" y="164775"/>
            <a:ext cx="30402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AI ?</a:t>
            </a:r>
            <a:endParaRPr/>
          </a:p>
        </p:txBody>
      </p:sp>
      <p:sp>
        <p:nvSpPr>
          <p:cNvPr id="1318" name="Google Shape;1318;p37"/>
          <p:cNvSpPr txBox="1">
            <a:spLocks noGrp="1"/>
          </p:cNvSpPr>
          <p:nvPr>
            <p:ph type="subTitle" idx="1"/>
          </p:nvPr>
        </p:nvSpPr>
        <p:spPr>
          <a:xfrm>
            <a:off x="720000" y="1006575"/>
            <a:ext cx="4320300" cy="398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just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AutoNum type="arabicPeriod"/>
            </a:pPr>
            <a:r>
              <a:rPr lang="en" sz="1400" b="1">
                <a:latin typeface="Arial"/>
                <a:ea typeface="Arial"/>
                <a:cs typeface="Arial"/>
                <a:sym typeface="Arial"/>
              </a:rPr>
              <a:t>Real-Time Data Processing</a:t>
            </a:r>
            <a:r>
              <a:rPr lang="en" sz="1400">
                <a:latin typeface="Arial"/>
                <a:ea typeface="Arial"/>
                <a:cs typeface="Arial"/>
                <a:sym typeface="Arial"/>
              </a:rPr>
              <a:t>: AI analyzes vast data sources like sales trends, competitor prices, and market conditions in real time, enabling smarter pricing decisions.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marL="457200" lvl="0" indent="-317500" algn="just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AutoNum type="arabicPeriod"/>
            </a:pPr>
            <a:r>
              <a:rPr lang="en" sz="1400" b="1">
                <a:latin typeface="Arial"/>
                <a:ea typeface="Arial"/>
                <a:cs typeface="Arial"/>
                <a:sym typeface="Arial"/>
              </a:rPr>
              <a:t>Dynamic Pricing</a:t>
            </a:r>
            <a:r>
              <a:rPr lang="en" sz="1400">
                <a:latin typeface="Arial"/>
                <a:ea typeface="Arial"/>
                <a:cs typeface="Arial"/>
                <a:sym typeface="Arial"/>
              </a:rPr>
              <a:t>: AI facilitates dynamic pricing by adjusting prices in real time based on market changes, competition, and demand fluctuations.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marL="457200" lvl="0" indent="-317500" algn="just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AutoNum type="arabicPeriod"/>
            </a:pPr>
            <a:r>
              <a:rPr lang="en" sz="1400" b="1">
                <a:latin typeface="Arial"/>
                <a:ea typeface="Arial"/>
                <a:cs typeface="Arial"/>
                <a:sym typeface="Arial"/>
              </a:rPr>
              <a:t>Personalized Pricing</a:t>
            </a:r>
            <a:r>
              <a:rPr lang="en" sz="1400">
                <a:latin typeface="Arial"/>
                <a:ea typeface="Arial"/>
                <a:cs typeface="Arial"/>
                <a:sym typeface="Arial"/>
              </a:rPr>
              <a:t>: AI personalizes prices for individual customers based on their behavior, boosting loyalty and conversion rates.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marL="457200" lvl="0" indent="-317500" algn="just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AutoNum type="arabicPeriod"/>
            </a:pPr>
            <a:r>
              <a:rPr lang="en" sz="1400" b="1">
                <a:latin typeface="Arial"/>
                <a:ea typeface="Arial"/>
                <a:cs typeface="Arial"/>
                <a:sym typeface="Arial"/>
              </a:rPr>
              <a:t>Comprehensive Pricing Models</a:t>
            </a:r>
            <a:r>
              <a:rPr lang="en" sz="1400">
                <a:latin typeface="Arial"/>
                <a:ea typeface="Arial"/>
                <a:cs typeface="Arial"/>
                <a:sym typeface="Arial"/>
              </a:rPr>
              <a:t>: AI creates advanced pricing models by factoring in production costs, seasonality, inventory, and competitor pricing for optimal profitability.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19" name="Google Shape;131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34000" y="1115325"/>
            <a:ext cx="3798899" cy="328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4" name="Google Shape;1324;p38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MAJOR REQUIREMENTS</a:t>
            </a:r>
            <a:endParaRPr/>
          </a:p>
        </p:txBody>
      </p:sp>
      <p:sp>
        <p:nvSpPr>
          <p:cNvPr id="1325" name="Google Shape;1325;p38"/>
          <p:cNvSpPr txBox="1">
            <a:spLocks noGrp="1"/>
          </p:cNvSpPr>
          <p:nvPr>
            <p:ph type="subTitle" idx="7"/>
          </p:nvPr>
        </p:nvSpPr>
        <p:spPr>
          <a:xfrm>
            <a:off x="4793680" y="1747575"/>
            <a:ext cx="25950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Preprocessing</a:t>
            </a:r>
            <a:endParaRPr/>
          </a:p>
        </p:txBody>
      </p:sp>
      <p:sp>
        <p:nvSpPr>
          <p:cNvPr id="1326" name="Google Shape;1326;p38"/>
          <p:cNvSpPr txBox="1">
            <a:spLocks noGrp="1"/>
          </p:cNvSpPr>
          <p:nvPr>
            <p:ph type="subTitle" idx="6"/>
          </p:nvPr>
        </p:nvSpPr>
        <p:spPr>
          <a:xfrm>
            <a:off x="1755325" y="3265875"/>
            <a:ext cx="3038400" cy="6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building and Fine-Tuning </a:t>
            </a:r>
            <a:endParaRPr/>
          </a:p>
        </p:txBody>
      </p:sp>
      <p:sp>
        <p:nvSpPr>
          <p:cNvPr id="1327" name="Google Shape;1327;p38"/>
          <p:cNvSpPr txBox="1">
            <a:spLocks noGrp="1"/>
          </p:cNvSpPr>
          <p:nvPr>
            <p:ph type="subTitle" idx="5"/>
          </p:nvPr>
        </p:nvSpPr>
        <p:spPr>
          <a:xfrm>
            <a:off x="1755325" y="2052375"/>
            <a:ext cx="25950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Identifying the data source</a:t>
            </a:r>
            <a:endParaRPr/>
          </a:p>
        </p:txBody>
      </p:sp>
      <p:sp>
        <p:nvSpPr>
          <p:cNvPr id="1328" name="Google Shape;1328;p38"/>
          <p:cNvSpPr txBox="1">
            <a:spLocks noGrp="1"/>
          </p:cNvSpPr>
          <p:nvPr>
            <p:ph type="subTitle" idx="1"/>
          </p:nvPr>
        </p:nvSpPr>
        <p:spPr>
          <a:xfrm>
            <a:off x="1755325" y="2509575"/>
            <a:ext cx="2595000" cy="67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Scraping historic data related to retail industry</a:t>
            </a:r>
            <a:endParaRPr/>
          </a:p>
        </p:txBody>
      </p:sp>
      <p:sp>
        <p:nvSpPr>
          <p:cNvPr id="1329" name="Google Shape;1329;p38"/>
          <p:cNvSpPr txBox="1">
            <a:spLocks noGrp="1"/>
          </p:cNvSpPr>
          <p:nvPr>
            <p:ph type="subTitle" idx="2"/>
          </p:nvPr>
        </p:nvSpPr>
        <p:spPr>
          <a:xfrm>
            <a:off x="4793684" y="2204775"/>
            <a:ext cx="2595000" cy="4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Making the data ready for model building</a:t>
            </a:r>
            <a:endParaRPr/>
          </a:p>
        </p:txBody>
      </p:sp>
      <p:sp>
        <p:nvSpPr>
          <p:cNvPr id="1330" name="Google Shape;1330;p38"/>
          <p:cNvSpPr txBox="1">
            <a:spLocks noGrp="1"/>
          </p:cNvSpPr>
          <p:nvPr>
            <p:ph type="subTitle" idx="3"/>
          </p:nvPr>
        </p:nvSpPr>
        <p:spPr>
          <a:xfrm>
            <a:off x="1755325" y="3942975"/>
            <a:ext cx="2595000" cy="4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Choosing the relevant model and Fine-tuning.</a:t>
            </a:r>
            <a:endParaRPr/>
          </a:p>
        </p:txBody>
      </p:sp>
      <p:sp>
        <p:nvSpPr>
          <p:cNvPr id="1331" name="Google Shape;1331;p38"/>
          <p:cNvSpPr txBox="1">
            <a:spLocks noGrp="1"/>
          </p:cNvSpPr>
          <p:nvPr>
            <p:ph type="subTitle" idx="4"/>
          </p:nvPr>
        </p:nvSpPr>
        <p:spPr>
          <a:xfrm>
            <a:off x="4793684" y="3638175"/>
            <a:ext cx="2595000" cy="4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Finalizing the UI.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Identifying the platform to deploy</a:t>
            </a:r>
            <a:endParaRPr/>
          </a:p>
        </p:txBody>
      </p:sp>
      <p:sp>
        <p:nvSpPr>
          <p:cNvPr id="1332" name="Google Shape;1332;p38"/>
          <p:cNvSpPr txBox="1">
            <a:spLocks noGrp="1"/>
          </p:cNvSpPr>
          <p:nvPr>
            <p:ph type="subTitle" idx="8"/>
          </p:nvPr>
        </p:nvSpPr>
        <p:spPr>
          <a:xfrm>
            <a:off x="4793680" y="3180975"/>
            <a:ext cx="25950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UI and Deployment</a:t>
            </a:r>
            <a:endParaRPr/>
          </a:p>
        </p:txBody>
      </p:sp>
      <p:grpSp>
        <p:nvGrpSpPr>
          <p:cNvPr id="1333" name="Google Shape;1333;p38"/>
          <p:cNvGrpSpPr/>
          <p:nvPr/>
        </p:nvGrpSpPr>
        <p:grpSpPr>
          <a:xfrm>
            <a:off x="971350" y="1328513"/>
            <a:ext cx="76825" cy="76800"/>
            <a:chOff x="3104875" y="1099400"/>
            <a:chExt cx="76825" cy="76800"/>
          </a:xfrm>
        </p:grpSpPr>
        <p:sp>
          <p:nvSpPr>
            <p:cNvPr id="1334" name="Google Shape;1334;p3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3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36" name="Google Shape;1336;p38"/>
          <p:cNvGrpSpPr/>
          <p:nvPr/>
        </p:nvGrpSpPr>
        <p:grpSpPr>
          <a:xfrm>
            <a:off x="1235150" y="4006963"/>
            <a:ext cx="76825" cy="76800"/>
            <a:chOff x="3104875" y="1099400"/>
            <a:chExt cx="76825" cy="76800"/>
          </a:xfrm>
        </p:grpSpPr>
        <p:sp>
          <p:nvSpPr>
            <p:cNvPr id="1337" name="Google Shape;1337;p3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3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39" name="Google Shape;1339;p38"/>
          <p:cNvGrpSpPr/>
          <p:nvPr/>
        </p:nvGrpSpPr>
        <p:grpSpPr>
          <a:xfrm>
            <a:off x="8074025" y="2689263"/>
            <a:ext cx="76825" cy="76800"/>
            <a:chOff x="3104875" y="1099400"/>
            <a:chExt cx="76825" cy="76800"/>
          </a:xfrm>
        </p:grpSpPr>
        <p:sp>
          <p:nvSpPr>
            <p:cNvPr id="1340" name="Google Shape;1340;p3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3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342" name="Google Shape;1342;p38"/>
          <p:cNvPicPr preferRelativeResize="0"/>
          <p:nvPr/>
        </p:nvPicPr>
        <p:blipFill rotWithShape="1">
          <a:blip r:embed="rId3">
            <a:alphaModFix/>
          </a:blip>
          <a:srcRect l="22009" r="18455"/>
          <a:stretch/>
        </p:blipFill>
        <p:spPr>
          <a:xfrm rot="-1020103">
            <a:off x="7502688" y="835489"/>
            <a:ext cx="652201" cy="616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3" name="Google Shape;1343;p38"/>
          <p:cNvPicPr preferRelativeResize="0"/>
          <p:nvPr/>
        </p:nvPicPr>
        <p:blipFill rotWithShape="1">
          <a:blip r:embed="rId4">
            <a:alphaModFix/>
          </a:blip>
          <a:srcRect l="15236" r="10474"/>
          <a:stretch/>
        </p:blipFill>
        <p:spPr>
          <a:xfrm rot="1220421">
            <a:off x="233474" y="2604822"/>
            <a:ext cx="1552575" cy="1390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8" name="Google Shape;1348;p39"/>
          <p:cNvPicPr preferRelativeResize="0"/>
          <p:nvPr/>
        </p:nvPicPr>
        <p:blipFill rotWithShape="1">
          <a:blip r:embed="rId3">
            <a:alphaModFix/>
          </a:blip>
          <a:srcRect l="24331" t="5721" r="23342" b="4591"/>
          <a:stretch/>
        </p:blipFill>
        <p:spPr>
          <a:xfrm rot="2268302">
            <a:off x="-65388" y="3340199"/>
            <a:ext cx="1857374" cy="1790699"/>
          </a:xfrm>
          <a:prstGeom prst="rect">
            <a:avLst/>
          </a:prstGeom>
          <a:noFill/>
          <a:ln>
            <a:noFill/>
          </a:ln>
        </p:spPr>
      </p:pic>
      <p:sp>
        <p:nvSpPr>
          <p:cNvPr id="1349" name="Google Shape;1349;p39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GOALS</a:t>
            </a:r>
            <a:endParaRPr/>
          </a:p>
        </p:txBody>
      </p:sp>
      <p:sp>
        <p:nvSpPr>
          <p:cNvPr id="1350" name="Google Shape;1350;p39"/>
          <p:cNvSpPr/>
          <p:nvPr/>
        </p:nvSpPr>
        <p:spPr>
          <a:xfrm rot="5400000">
            <a:off x="1130138" y="2193250"/>
            <a:ext cx="1494600" cy="12954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51" name="Google Shape;1351;p39"/>
          <p:cNvGrpSpPr/>
          <p:nvPr/>
        </p:nvGrpSpPr>
        <p:grpSpPr>
          <a:xfrm>
            <a:off x="1539327" y="2473264"/>
            <a:ext cx="676221" cy="735371"/>
            <a:chOff x="5417581" y="4001528"/>
            <a:chExt cx="553599" cy="602023"/>
          </a:xfrm>
        </p:grpSpPr>
        <p:sp>
          <p:nvSpPr>
            <p:cNvPr id="1352" name="Google Shape;1352;p39"/>
            <p:cNvSpPr/>
            <p:nvPr/>
          </p:nvSpPr>
          <p:spPr>
            <a:xfrm>
              <a:off x="5840931" y="4132871"/>
              <a:ext cx="120365" cy="120398"/>
            </a:xfrm>
            <a:custGeom>
              <a:avLst/>
              <a:gdLst/>
              <a:ahLst/>
              <a:cxnLst/>
              <a:rect l="l" t="t" r="r" b="b"/>
              <a:pathLst>
                <a:path w="3629" h="3630" extrusionOk="0"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cubicBezTo>
                    <a:pt x="0" y="413"/>
                    <a:pt x="119" y="532"/>
                    <a:pt x="266" y="532"/>
                  </a:cubicBezTo>
                  <a:lnTo>
                    <a:pt x="3097" y="532"/>
                  </a:lnTo>
                  <a:lnTo>
                    <a:pt x="3097" y="3363"/>
                  </a:lnTo>
                  <a:cubicBezTo>
                    <a:pt x="3097" y="3510"/>
                    <a:pt x="3216" y="3629"/>
                    <a:pt x="3363" y="3629"/>
                  </a:cubicBezTo>
                  <a:cubicBezTo>
                    <a:pt x="3510" y="3629"/>
                    <a:pt x="3629" y="3510"/>
                    <a:pt x="3629" y="3363"/>
                  </a:cubicBezTo>
                  <a:lnTo>
                    <a:pt x="3629" y="267"/>
                  </a:lnTo>
                  <a:cubicBezTo>
                    <a:pt x="3629" y="120"/>
                    <a:pt x="3510" y="1"/>
                    <a:pt x="33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39"/>
            <p:cNvSpPr/>
            <p:nvPr/>
          </p:nvSpPr>
          <p:spPr>
            <a:xfrm>
              <a:off x="5427432" y="4132871"/>
              <a:ext cx="120398" cy="120398"/>
            </a:xfrm>
            <a:custGeom>
              <a:avLst/>
              <a:gdLst/>
              <a:ahLst/>
              <a:cxnLst/>
              <a:rect l="l" t="t" r="r" b="b"/>
              <a:pathLst>
                <a:path w="3630" h="3630" extrusionOk="0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lnTo>
                    <a:pt x="1" y="3363"/>
                  </a:lnTo>
                  <a:cubicBezTo>
                    <a:pt x="1" y="3510"/>
                    <a:pt x="120" y="3629"/>
                    <a:pt x="267" y="3629"/>
                  </a:cubicBezTo>
                  <a:cubicBezTo>
                    <a:pt x="413" y="3629"/>
                    <a:pt x="532" y="3510"/>
                    <a:pt x="532" y="3363"/>
                  </a:cubicBezTo>
                  <a:lnTo>
                    <a:pt x="532" y="532"/>
                  </a:lnTo>
                  <a:lnTo>
                    <a:pt x="3363" y="532"/>
                  </a:lnTo>
                  <a:cubicBezTo>
                    <a:pt x="3510" y="532"/>
                    <a:pt x="3629" y="413"/>
                    <a:pt x="3629" y="267"/>
                  </a:cubicBezTo>
                  <a:cubicBezTo>
                    <a:pt x="3629" y="120"/>
                    <a:pt x="3511" y="1"/>
                    <a:pt x="33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39"/>
            <p:cNvSpPr/>
            <p:nvPr/>
          </p:nvSpPr>
          <p:spPr>
            <a:xfrm>
              <a:off x="5427432" y="4483153"/>
              <a:ext cx="120398" cy="120398"/>
            </a:xfrm>
            <a:custGeom>
              <a:avLst/>
              <a:gdLst/>
              <a:ahLst/>
              <a:cxnLst/>
              <a:rect l="l" t="t" r="r" b="b"/>
              <a:pathLst>
                <a:path w="3630" h="3630" extrusionOk="0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lnTo>
                    <a:pt x="1" y="3363"/>
                  </a:lnTo>
                  <a:cubicBezTo>
                    <a:pt x="1" y="3510"/>
                    <a:pt x="120" y="3629"/>
                    <a:pt x="267" y="3629"/>
                  </a:cubicBezTo>
                  <a:lnTo>
                    <a:pt x="3363" y="3629"/>
                  </a:lnTo>
                  <a:cubicBezTo>
                    <a:pt x="3511" y="3629"/>
                    <a:pt x="3629" y="3510"/>
                    <a:pt x="3629" y="3363"/>
                  </a:cubicBezTo>
                  <a:cubicBezTo>
                    <a:pt x="3629" y="3216"/>
                    <a:pt x="3510" y="3097"/>
                    <a:pt x="3363" y="3097"/>
                  </a:cubicBezTo>
                  <a:lnTo>
                    <a:pt x="532" y="3097"/>
                  </a:lnTo>
                  <a:lnTo>
                    <a:pt x="532" y="267"/>
                  </a:lnTo>
                  <a:cubicBezTo>
                    <a:pt x="532" y="120"/>
                    <a:pt x="413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39"/>
            <p:cNvSpPr/>
            <p:nvPr/>
          </p:nvSpPr>
          <p:spPr>
            <a:xfrm>
              <a:off x="5427432" y="4086337"/>
              <a:ext cx="176982" cy="54527"/>
            </a:xfrm>
            <a:custGeom>
              <a:avLst/>
              <a:gdLst/>
              <a:ahLst/>
              <a:cxnLst/>
              <a:rect l="l" t="t" r="r" b="b"/>
              <a:pathLst>
                <a:path w="5336" h="1644" extrusionOk="0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cubicBezTo>
                    <a:pt x="1" y="413"/>
                    <a:pt x="120" y="532"/>
                    <a:pt x="267" y="532"/>
                  </a:cubicBezTo>
                  <a:lnTo>
                    <a:pt x="3986" y="532"/>
                  </a:lnTo>
                  <a:cubicBezTo>
                    <a:pt x="4008" y="533"/>
                    <a:pt x="4052" y="554"/>
                    <a:pt x="4065" y="569"/>
                  </a:cubicBezTo>
                  <a:lnTo>
                    <a:pt x="4826" y="1542"/>
                  </a:lnTo>
                  <a:cubicBezTo>
                    <a:pt x="4879" y="1609"/>
                    <a:pt x="4957" y="1644"/>
                    <a:pt x="5036" y="1644"/>
                  </a:cubicBezTo>
                  <a:cubicBezTo>
                    <a:pt x="5093" y="1644"/>
                    <a:pt x="5151" y="1625"/>
                    <a:pt x="5200" y="1587"/>
                  </a:cubicBezTo>
                  <a:cubicBezTo>
                    <a:pt x="5315" y="1497"/>
                    <a:pt x="5336" y="1330"/>
                    <a:pt x="5245" y="1215"/>
                  </a:cubicBezTo>
                  <a:lnTo>
                    <a:pt x="4484" y="242"/>
                  </a:lnTo>
                  <a:cubicBezTo>
                    <a:pt x="4372" y="100"/>
                    <a:pt x="4169" y="0"/>
                    <a:pt x="39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39"/>
            <p:cNvSpPr/>
            <p:nvPr/>
          </p:nvSpPr>
          <p:spPr>
            <a:xfrm>
              <a:off x="5612075" y="4158476"/>
              <a:ext cx="38541" cy="41493"/>
            </a:xfrm>
            <a:custGeom>
              <a:avLst/>
              <a:gdLst/>
              <a:ahLst/>
              <a:cxnLst/>
              <a:rect l="l" t="t" r="r" b="b"/>
              <a:pathLst>
                <a:path w="1162" h="1251" extrusionOk="0">
                  <a:moveTo>
                    <a:pt x="300" y="1"/>
                  </a:moveTo>
                  <a:cubicBezTo>
                    <a:pt x="243" y="1"/>
                    <a:pt x="186" y="19"/>
                    <a:pt x="137" y="57"/>
                  </a:cubicBezTo>
                  <a:cubicBezTo>
                    <a:pt x="21" y="148"/>
                    <a:pt x="1" y="315"/>
                    <a:pt x="91" y="431"/>
                  </a:cubicBezTo>
                  <a:lnTo>
                    <a:pt x="653" y="1148"/>
                  </a:lnTo>
                  <a:cubicBezTo>
                    <a:pt x="705" y="1215"/>
                    <a:pt x="783" y="1250"/>
                    <a:pt x="862" y="1250"/>
                  </a:cubicBezTo>
                  <a:cubicBezTo>
                    <a:pt x="920" y="1250"/>
                    <a:pt x="977" y="1232"/>
                    <a:pt x="1026" y="1194"/>
                  </a:cubicBezTo>
                  <a:cubicBezTo>
                    <a:pt x="1141" y="1103"/>
                    <a:pt x="1162" y="936"/>
                    <a:pt x="1072" y="820"/>
                  </a:cubicBezTo>
                  <a:lnTo>
                    <a:pt x="510" y="102"/>
                  </a:lnTo>
                  <a:cubicBezTo>
                    <a:pt x="458" y="36"/>
                    <a:pt x="379" y="1"/>
                    <a:pt x="3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39"/>
            <p:cNvSpPr/>
            <p:nvPr/>
          </p:nvSpPr>
          <p:spPr>
            <a:xfrm>
              <a:off x="5427432" y="4055127"/>
              <a:ext cx="112239" cy="17678"/>
            </a:xfrm>
            <a:custGeom>
              <a:avLst/>
              <a:gdLst/>
              <a:ahLst/>
              <a:cxnLst/>
              <a:rect l="l" t="t" r="r" b="b"/>
              <a:pathLst>
                <a:path w="3384" h="533" extrusionOk="0">
                  <a:moveTo>
                    <a:pt x="267" y="1"/>
                  </a:moveTo>
                  <a:cubicBezTo>
                    <a:pt x="120" y="1"/>
                    <a:pt x="1" y="120"/>
                    <a:pt x="1" y="266"/>
                  </a:cubicBezTo>
                  <a:cubicBezTo>
                    <a:pt x="1" y="413"/>
                    <a:pt x="120" y="532"/>
                    <a:pt x="267" y="532"/>
                  </a:cubicBezTo>
                  <a:lnTo>
                    <a:pt x="3118" y="532"/>
                  </a:lnTo>
                  <a:cubicBezTo>
                    <a:pt x="3265" y="532"/>
                    <a:pt x="3384" y="413"/>
                    <a:pt x="3384" y="266"/>
                  </a:cubicBezTo>
                  <a:cubicBezTo>
                    <a:pt x="3384" y="120"/>
                    <a:pt x="3265" y="1"/>
                    <a:pt x="31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39"/>
            <p:cNvSpPr/>
            <p:nvPr/>
          </p:nvSpPr>
          <p:spPr>
            <a:xfrm>
              <a:off x="5427432" y="4026337"/>
              <a:ext cx="112239" cy="17678"/>
            </a:xfrm>
            <a:custGeom>
              <a:avLst/>
              <a:gdLst/>
              <a:ahLst/>
              <a:cxnLst/>
              <a:rect l="l" t="t" r="r" b="b"/>
              <a:pathLst>
                <a:path w="3384" h="533" extrusionOk="0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cubicBezTo>
                    <a:pt x="1" y="414"/>
                    <a:pt x="120" y="533"/>
                    <a:pt x="267" y="533"/>
                  </a:cubicBezTo>
                  <a:lnTo>
                    <a:pt x="3118" y="533"/>
                  </a:lnTo>
                  <a:cubicBezTo>
                    <a:pt x="3265" y="533"/>
                    <a:pt x="3384" y="414"/>
                    <a:pt x="3384" y="267"/>
                  </a:cubicBezTo>
                  <a:cubicBezTo>
                    <a:pt x="3384" y="120"/>
                    <a:pt x="3265" y="1"/>
                    <a:pt x="31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39"/>
            <p:cNvSpPr/>
            <p:nvPr/>
          </p:nvSpPr>
          <p:spPr>
            <a:xfrm>
              <a:off x="5417581" y="4209554"/>
              <a:ext cx="553599" cy="146501"/>
            </a:xfrm>
            <a:custGeom>
              <a:avLst/>
              <a:gdLst/>
              <a:ahLst/>
              <a:cxnLst/>
              <a:rect l="l" t="t" r="r" b="b"/>
              <a:pathLst>
                <a:path w="16691" h="4417" extrusionOk="0">
                  <a:moveTo>
                    <a:pt x="8345" y="1"/>
                  </a:moveTo>
                  <a:cubicBezTo>
                    <a:pt x="5045" y="1"/>
                    <a:pt x="1959" y="1493"/>
                    <a:pt x="88" y="3991"/>
                  </a:cubicBezTo>
                  <a:cubicBezTo>
                    <a:pt x="1" y="4109"/>
                    <a:pt x="25" y="4275"/>
                    <a:pt x="143" y="4363"/>
                  </a:cubicBezTo>
                  <a:cubicBezTo>
                    <a:pt x="190" y="4399"/>
                    <a:pt x="246" y="4417"/>
                    <a:pt x="301" y="4417"/>
                  </a:cubicBezTo>
                  <a:cubicBezTo>
                    <a:pt x="382" y="4417"/>
                    <a:pt x="462" y="4380"/>
                    <a:pt x="514" y="4310"/>
                  </a:cubicBezTo>
                  <a:cubicBezTo>
                    <a:pt x="2284" y="1944"/>
                    <a:pt x="5212" y="533"/>
                    <a:pt x="8345" y="533"/>
                  </a:cubicBezTo>
                  <a:cubicBezTo>
                    <a:pt x="11479" y="533"/>
                    <a:pt x="14406" y="1944"/>
                    <a:pt x="16176" y="4310"/>
                  </a:cubicBezTo>
                  <a:cubicBezTo>
                    <a:pt x="16229" y="4379"/>
                    <a:pt x="16309" y="4416"/>
                    <a:pt x="16390" y="4416"/>
                  </a:cubicBezTo>
                  <a:cubicBezTo>
                    <a:pt x="16445" y="4416"/>
                    <a:pt x="16501" y="4398"/>
                    <a:pt x="16549" y="4363"/>
                  </a:cubicBezTo>
                  <a:cubicBezTo>
                    <a:pt x="16666" y="4275"/>
                    <a:pt x="16691" y="4109"/>
                    <a:pt x="16602" y="3991"/>
                  </a:cubicBezTo>
                  <a:cubicBezTo>
                    <a:pt x="14733" y="1493"/>
                    <a:pt x="11645" y="1"/>
                    <a:pt x="83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39"/>
            <p:cNvSpPr/>
            <p:nvPr/>
          </p:nvSpPr>
          <p:spPr>
            <a:xfrm>
              <a:off x="5620234" y="4311976"/>
              <a:ext cx="157877" cy="157048"/>
            </a:xfrm>
            <a:custGeom>
              <a:avLst/>
              <a:gdLst/>
              <a:ahLst/>
              <a:cxnLst/>
              <a:rect l="l" t="t" r="r" b="b"/>
              <a:pathLst>
                <a:path w="4760" h="4735" extrusionOk="0">
                  <a:moveTo>
                    <a:pt x="3584" y="3055"/>
                  </a:moveTo>
                  <a:cubicBezTo>
                    <a:pt x="3863" y="3055"/>
                    <a:pt x="4088" y="3281"/>
                    <a:pt x="4088" y="3559"/>
                  </a:cubicBezTo>
                  <a:cubicBezTo>
                    <a:pt x="4088" y="3837"/>
                    <a:pt x="3863" y="4063"/>
                    <a:pt x="3584" y="4063"/>
                  </a:cubicBezTo>
                  <a:cubicBezTo>
                    <a:pt x="3306" y="4063"/>
                    <a:pt x="3080" y="3837"/>
                    <a:pt x="3080" y="3559"/>
                  </a:cubicBezTo>
                  <a:cubicBezTo>
                    <a:pt x="3080" y="3281"/>
                    <a:pt x="3306" y="3055"/>
                    <a:pt x="3584" y="3055"/>
                  </a:cubicBezTo>
                  <a:close/>
                  <a:moveTo>
                    <a:pt x="3324" y="0"/>
                  </a:moveTo>
                  <a:cubicBezTo>
                    <a:pt x="3238" y="0"/>
                    <a:pt x="3154" y="22"/>
                    <a:pt x="3080" y="64"/>
                  </a:cubicBezTo>
                  <a:cubicBezTo>
                    <a:pt x="2922" y="153"/>
                    <a:pt x="2826" y="322"/>
                    <a:pt x="2829" y="503"/>
                  </a:cubicBezTo>
                  <a:cubicBezTo>
                    <a:pt x="2838" y="1042"/>
                    <a:pt x="2627" y="1595"/>
                    <a:pt x="2252" y="2021"/>
                  </a:cubicBezTo>
                  <a:cubicBezTo>
                    <a:pt x="2154" y="2131"/>
                    <a:pt x="2164" y="2298"/>
                    <a:pt x="2274" y="2396"/>
                  </a:cubicBezTo>
                  <a:cubicBezTo>
                    <a:pt x="2325" y="2441"/>
                    <a:pt x="2388" y="2463"/>
                    <a:pt x="2450" y="2463"/>
                  </a:cubicBezTo>
                  <a:cubicBezTo>
                    <a:pt x="2524" y="2463"/>
                    <a:pt x="2597" y="2432"/>
                    <a:pt x="2649" y="2373"/>
                  </a:cubicBezTo>
                  <a:cubicBezTo>
                    <a:pt x="3104" y="1860"/>
                    <a:pt x="3354" y="1220"/>
                    <a:pt x="3361" y="563"/>
                  </a:cubicBezTo>
                  <a:cubicBezTo>
                    <a:pt x="3906" y="933"/>
                    <a:pt x="4228" y="1543"/>
                    <a:pt x="4228" y="2210"/>
                  </a:cubicBezTo>
                  <a:cubicBezTo>
                    <a:pt x="4228" y="2379"/>
                    <a:pt x="4207" y="2544"/>
                    <a:pt x="4167" y="2703"/>
                  </a:cubicBezTo>
                  <a:cubicBezTo>
                    <a:pt x="4000" y="2590"/>
                    <a:pt x="3800" y="2523"/>
                    <a:pt x="3584" y="2523"/>
                  </a:cubicBezTo>
                  <a:cubicBezTo>
                    <a:pt x="3013" y="2523"/>
                    <a:pt x="2548" y="2988"/>
                    <a:pt x="2548" y="3559"/>
                  </a:cubicBezTo>
                  <a:cubicBezTo>
                    <a:pt x="2548" y="3775"/>
                    <a:pt x="2615" y="3975"/>
                    <a:pt x="2728" y="4141"/>
                  </a:cubicBezTo>
                  <a:cubicBezTo>
                    <a:pt x="2570" y="4181"/>
                    <a:pt x="2406" y="4203"/>
                    <a:pt x="2235" y="4203"/>
                  </a:cubicBezTo>
                  <a:cubicBezTo>
                    <a:pt x="1569" y="4203"/>
                    <a:pt x="958" y="3879"/>
                    <a:pt x="588" y="3334"/>
                  </a:cubicBezTo>
                  <a:cubicBezTo>
                    <a:pt x="819" y="3332"/>
                    <a:pt x="1051" y="3298"/>
                    <a:pt x="1279" y="3234"/>
                  </a:cubicBezTo>
                  <a:cubicBezTo>
                    <a:pt x="1421" y="3195"/>
                    <a:pt x="1503" y="3049"/>
                    <a:pt x="1464" y="2907"/>
                  </a:cubicBezTo>
                  <a:cubicBezTo>
                    <a:pt x="1431" y="2789"/>
                    <a:pt x="1324" y="2712"/>
                    <a:pt x="1207" y="2712"/>
                  </a:cubicBezTo>
                  <a:cubicBezTo>
                    <a:pt x="1183" y="2712"/>
                    <a:pt x="1159" y="2716"/>
                    <a:pt x="1136" y="2722"/>
                  </a:cubicBezTo>
                  <a:cubicBezTo>
                    <a:pt x="946" y="2776"/>
                    <a:pt x="753" y="2802"/>
                    <a:pt x="564" y="2802"/>
                  </a:cubicBezTo>
                  <a:lnTo>
                    <a:pt x="521" y="2802"/>
                  </a:lnTo>
                  <a:cubicBezTo>
                    <a:pt x="342" y="2802"/>
                    <a:pt x="177" y="2899"/>
                    <a:pt x="89" y="3055"/>
                  </a:cubicBezTo>
                  <a:cubicBezTo>
                    <a:pt x="0" y="3213"/>
                    <a:pt x="5" y="3407"/>
                    <a:pt x="102" y="3560"/>
                  </a:cubicBezTo>
                  <a:cubicBezTo>
                    <a:pt x="565" y="4295"/>
                    <a:pt x="1362" y="4735"/>
                    <a:pt x="2236" y="4735"/>
                  </a:cubicBezTo>
                  <a:cubicBezTo>
                    <a:pt x="2587" y="4735"/>
                    <a:pt x="2922" y="4662"/>
                    <a:pt x="3227" y="4531"/>
                  </a:cubicBezTo>
                  <a:cubicBezTo>
                    <a:pt x="3339" y="4572"/>
                    <a:pt x="3459" y="4595"/>
                    <a:pt x="3585" y="4595"/>
                  </a:cubicBezTo>
                  <a:cubicBezTo>
                    <a:pt x="4156" y="4595"/>
                    <a:pt x="4620" y="4130"/>
                    <a:pt x="4620" y="3559"/>
                  </a:cubicBezTo>
                  <a:cubicBezTo>
                    <a:pt x="4620" y="3433"/>
                    <a:pt x="4599" y="3312"/>
                    <a:pt x="4557" y="3201"/>
                  </a:cubicBezTo>
                  <a:cubicBezTo>
                    <a:pt x="4688" y="2897"/>
                    <a:pt x="4760" y="2562"/>
                    <a:pt x="4760" y="2210"/>
                  </a:cubicBezTo>
                  <a:cubicBezTo>
                    <a:pt x="4760" y="1336"/>
                    <a:pt x="4322" y="538"/>
                    <a:pt x="3586" y="76"/>
                  </a:cubicBezTo>
                  <a:cubicBezTo>
                    <a:pt x="3508" y="26"/>
                    <a:pt x="3417" y="0"/>
                    <a:pt x="33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39"/>
            <p:cNvSpPr/>
            <p:nvPr/>
          </p:nvSpPr>
          <p:spPr>
            <a:xfrm>
              <a:off x="5617282" y="4308195"/>
              <a:ext cx="74826" cy="74793"/>
            </a:xfrm>
            <a:custGeom>
              <a:avLst/>
              <a:gdLst/>
              <a:ahLst/>
              <a:cxnLst/>
              <a:rect l="l" t="t" r="r" b="b"/>
              <a:pathLst>
                <a:path w="2256" h="2255" extrusionOk="0">
                  <a:moveTo>
                    <a:pt x="1128" y="531"/>
                  </a:moveTo>
                  <a:cubicBezTo>
                    <a:pt x="1457" y="531"/>
                    <a:pt x="1724" y="799"/>
                    <a:pt x="1724" y="1128"/>
                  </a:cubicBezTo>
                  <a:cubicBezTo>
                    <a:pt x="1724" y="1456"/>
                    <a:pt x="1457" y="1723"/>
                    <a:pt x="1128" y="1723"/>
                  </a:cubicBezTo>
                  <a:cubicBezTo>
                    <a:pt x="800" y="1723"/>
                    <a:pt x="533" y="1456"/>
                    <a:pt x="533" y="1128"/>
                  </a:cubicBezTo>
                  <a:cubicBezTo>
                    <a:pt x="533" y="799"/>
                    <a:pt x="800" y="531"/>
                    <a:pt x="1128" y="531"/>
                  </a:cubicBezTo>
                  <a:close/>
                  <a:moveTo>
                    <a:pt x="1128" y="0"/>
                  </a:moveTo>
                  <a:cubicBezTo>
                    <a:pt x="506" y="0"/>
                    <a:pt x="1" y="505"/>
                    <a:pt x="1" y="1128"/>
                  </a:cubicBezTo>
                  <a:cubicBezTo>
                    <a:pt x="1" y="1749"/>
                    <a:pt x="506" y="2255"/>
                    <a:pt x="1128" y="2255"/>
                  </a:cubicBezTo>
                  <a:cubicBezTo>
                    <a:pt x="1749" y="2255"/>
                    <a:pt x="2255" y="1749"/>
                    <a:pt x="2255" y="1128"/>
                  </a:cubicBezTo>
                  <a:cubicBezTo>
                    <a:pt x="2255" y="505"/>
                    <a:pt x="1749" y="0"/>
                    <a:pt x="11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39"/>
            <p:cNvSpPr/>
            <p:nvPr/>
          </p:nvSpPr>
          <p:spPr>
            <a:xfrm>
              <a:off x="5457249" y="4520400"/>
              <a:ext cx="52670" cy="52703"/>
            </a:xfrm>
            <a:custGeom>
              <a:avLst/>
              <a:gdLst/>
              <a:ahLst/>
              <a:cxnLst/>
              <a:rect l="l" t="t" r="r" b="b"/>
              <a:pathLst>
                <a:path w="1588" h="1589" extrusionOk="0">
                  <a:moveTo>
                    <a:pt x="1056" y="533"/>
                  </a:moveTo>
                  <a:lnTo>
                    <a:pt x="1056" y="1056"/>
                  </a:lnTo>
                  <a:lnTo>
                    <a:pt x="531" y="1056"/>
                  </a:lnTo>
                  <a:lnTo>
                    <a:pt x="531" y="533"/>
                  </a:lnTo>
                  <a:close/>
                  <a:moveTo>
                    <a:pt x="443" y="1"/>
                  </a:moveTo>
                  <a:cubicBezTo>
                    <a:pt x="198" y="1"/>
                    <a:pt x="0" y="199"/>
                    <a:pt x="0" y="443"/>
                  </a:cubicBezTo>
                  <a:lnTo>
                    <a:pt x="0" y="1145"/>
                  </a:lnTo>
                  <a:cubicBezTo>
                    <a:pt x="0" y="1389"/>
                    <a:pt x="198" y="1588"/>
                    <a:pt x="443" y="1588"/>
                  </a:cubicBezTo>
                  <a:lnTo>
                    <a:pt x="1144" y="1588"/>
                  </a:lnTo>
                  <a:cubicBezTo>
                    <a:pt x="1388" y="1588"/>
                    <a:pt x="1587" y="1390"/>
                    <a:pt x="1587" y="1145"/>
                  </a:cubicBezTo>
                  <a:lnTo>
                    <a:pt x="1587" y="443"/>
                  </a:lnTo>
                  <a:cubicBezTo>
                    <a:pt x="1587" y="199"/>
                    <a:pt x="1388" y="1"/>
                    <a:pt x="11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39"/>
            <p:cNvSpPr/>
            <p:nvPr/>
          </p:nvSpPr>
          <p:spPr>
            <a:xfrm>
              <a:off x="5514131" y="4520400"/>
              <a:ext cx="52703" cy="52703"/>
            </a:xfrm>
            <a:custGeom>
              <a:avLst/>
              <a:gdLst/>
              <a:ahLst/>
              <a:cxnLst/>
              <a:rect l="l" t="t" r="r" b="b"/>
              <a:pathLst>
                <a:path w="1589" h="1589" extrusionOk="0">
                  <a:moveTo>
                    <a:pt x="1056" y="533"/>
                  </a:moveTo>
                  <a:lnTo>
                    <a:pt x="1056" y="1056"/>
                  </a:lnTo>
                  <a:lnTo>
                    <a:pt x="533" y="1056"/>
                  </a:lnTo>
                  <a:lnTo>
                    <a:pt x="533" y="533"/>
                  </a:lnTo>
                  <a:close/>
                  <a:moveTo>
                    <a:pt x="443" y="1"/>
                  </a:moveTo>
                  <a:cubicBezTo>
                    <a:pt x="199" y="1"/>
                    <a:pt x="1" y="199"/>
                    <a:pt x="1" y="443"/>
                  </a:cubicBezTo>
                  <a:lnTo>
                    <a:pt x="1" y="1145"/>
                  </a:lnTo>
                  <a:cubicBezTo>
                    <a:pt x="1" y="1389"/>
                    <a:pt x="199" y="1588"/>
                    <a:pt x="443" y="1588"/>
                  </a:cubicBezTo>
                  <a:lnTo>
                    <a:pt x="1144" y="1588"/>
                  </a:lnTo>
                  <a:cubicBezTo>
                    <a:pt x="1389" y="1588"/>
                    <a:pt x="1588" y="1390"/>
                    <a:pt x="1588" y="1145"/>
                  </a:cubicBezTo>
                  <a:lnTo>
                    <a:pt x="1588" y="443"/>
                  </a:lnTo>
                  <a:cubicBezTo>
                    <a:pt x="1588" y="199"/>
                    <a:pt x="1389" y="1"/>
                    <a:pt x="11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39"/>
            <p:cNvSpPr/>
            <p:nvPr/>
          </p:nvSpPr>
          <p:spPr>
            <a:xfrm>
              <a:off x="5839604" y="4001528"/>
              <a:ext cx="121692" cy="65008"/>
            </a:xfrm>
            <a:custGeom>
              <a:avLst/>
              <a:gdLst/>
              <a:ahLst/>
              <a:cxnLst/>
              <a:rect l="l" t="t" r="r" b="b"/>
              <a:pathLst>
                <a:path w="3669" h="1960" extrusionOk="0">
                  <a:moveTo>
                    <a:pt x="2524" y="0"/>
                  </a:moveTo>
                  <a:cubicBezTo>
                    <a:pt x="2377" y="0"/>
                    <a:pt x="2258" y="120"/>
                    <a:pt x="2258" y="266"/>
                  </a:cubicBezTo>
                  <a:lnTo>
                    <a:pt x="2258" y="1428"/>
                  </a:lnTo>
                  <a:lnTo>
                    <a:pt x="1910" y="1428"/>
                  </a:lnTo>
                  <a:lnTo>
                    <a:pt x="1910" y="826"/>
                  </a:lnTo>
                  <a:cubicBezTo>
                    <a:pt x="1910" y="679"/>
                    <a:pt x="1791" y="560"/>
                    <a:pt x="1644" y="560"/>
                  </a:cubicBezTo>
                  <a:cubicBezTo>
                    <a:pt x="1497" y="560"/>
                    <a:pt x="1378" y="679"/>
                    <a:pt x="1378" y="826"/>
                  </a:cubicBezTo>
                  <a:lnTo>
                    <a:pt x="1378" y="1428"/>
                  </a:lnTo>
                  <a:lnTo>
                    <a:pt x="1030" y="1428"/>
                  </a:lnTo>
                  <a:lnTo>
                    <a:pt x="1030" y="1230"/>
                  </a:lnTo>
                  <a:cubicBezTo>
                    <a:pt x="1030" y="1084"/>
                    <a:pt x="912" y="965"/>
                    <a:pt x="765" y="965"/>
                  </a:cubicBezTo>
                  <a:cubicBezTo>
                    <a:pt x="618" y="965"/>
                    <a:pt x="499" y="1085"/>
                    <a:pt x="499" y="1230"/>
                  </a:cubicBezTo>
                  <a:lnTo>
                    <a:pt x="499" y="1428"/>
                  </a:lnTo>
                  <a:lnTo>
                    <a:pt x="266" y="1428"/>
                  </a:lnTo>
                  <a:cubicBezTo>
                    <a:pt x="119" y="1428"/>
                    <a:pt x="0" y="1547"/>
                    <a:pt x="0" y="1694"/>
                  </a:cubicBezTo>
                  <a:cubicBezTo>
                    <a:pt x="0" y="1840"/>
                    <a:pt x="119" y="1959"/>
                    <a:pt x="266" y="1959"/>
                  </a:cubicBezTo>
                  <a:lnTo>
                    <a:pt x="3404" y="1959"/>
                  </a:lnTo>
                  <a:cubicBezTo>
                    <a:pt x="3543" y="1959"/>
                    <a:pt x="3655" y="1854"/>
                    <a:pt x="3668" y="1718"/>
                  </a:cubicBezTo>
                  <a:cubicBezTo>
                    <a:pt x="3669" y="1710"/>
                    <a:pt x="3669" y="1702"/>
                    <a:pt x="3669" y="1694"/>
                  </a:cubicBezTo>
                  <a:lnTo>
                    <a:pt x="3669" y="574"/>
                  </a:lnTo>
                  <a:cubicBezTo>
                    <a:pt x="3669" y="429"/>
                    <a:pt x="3550" y="309"/>
                    <a:pt x="3403" y="309"/>
                  </a:cubicBezTo>
                  <a:cubicBezTo>
                    <a:pt x="3256" y="309"/>
                    <a:pt x="3137" y="429"/>
                    <a:pt x="3137" y="575"/>
                  </a:cubicBezTo>
                  <a:lnTo>
                    <a:pt x="3137" y="1428"/>
                  </a:lnTo>
                  <a:lnTo>
                    <a:pt x="2790" y="1428"/>
                  </a:lnTo>
                  <a:lnTo>
                    <a:pt x="2790" y="266"/>
                  </a:lnTo>
                  <a:cubicBezTo>
                    <a:pt x="2790" y="120"/>
                    <a:pt x="2671" y="0"/>
                    <a:pt x="25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39"/>
            <p:cNvSpPr/>
            <p:nvPr/>
          </p:nvSpPr>
          <p:spPr>
            <a:xfrm>
              <a:off x="5870019" y="4089057"/>
              <a:ext cx="17711" cy="17678"/>
            </a:xfrm>
            <a:custGeom>
              <a:avLst/>
              <a:gdLst/>
              <a:ahLst/>
              <a:cxnLst/>
              <a:rect l="l" t="t" r="r" b="b"/>
              <a:pathLst>
                <a:path w="534" h="533" extrusionOk="0">
                  <a:moveTo>
                    <a:pt x="266" y="0"/>
                  </a:moveTo>
                  <a:cubicBezTo>
                    <a:pt x="196" y="0"/>
                    <a:pt x="127" y="29"/>
                    <a:pt x="78" y="78"/>
                  </a:cubicBezTo>
                  <a:cubicBezTo>
                    <a:pt x="29" y="127"/>
                    <a:pt x="0" y="196"/>
                    <a:pt x="0" y="266"/>
                  </a:cubicBezTo>
                  <a:cubicBezTo>
                    <a:pt x="0" y="336"/>
                    <a:pt x="29" y="405"/>
                    <a:pt x="78" y="454"/>
                  </a:cubicBezTo>
                  <a:cubicBezTo>
                    <a:pt x="127" y="503"/>
                    <a:pt x="196" y="532"/>
                    <a:pt x="266" y="532"/>
                  </a:cubicBezTo>
                  <a:cubicBezTo>
                    <a:pt x="336" y="532"/>
                    <a:pt x="405" y="503"/>
                    <a:pt x="454" y="454"/>
                  </a:cubicBezTo>
                  <a:cubicBezTo>
                    <a:pt x="504" y="405"/>
                    <a:pt x="532" y="336"/>
                    <a:pt x="532" y="266"/>
                  </a:cubicBezTo>
                  <a:cubicBezTo>
                    <a:pt x="533" y="196"/>
                    <a:pt x="504" y="127"/>
                    <a:pt x="454" y="78"/>
                  </a:cubicBezTo>
                  <a:cubicBezTo>
                    <a:pt x="405" y="29"/>
                    <a:pt x="336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39"/>
            <p:cNvSpPr/>
            <p:nvPr/>
          </p:nvSpPr>
          <p:spPr>
            <a:xfrm>
              <a:off x="5906835" y="4089057"/>
              <a:ext cx="17645" cy="17678"/>
            </a:xfrm>
            <a:custGeom>
              <a:avLst/>
              <a:gdLst/>
              <a:ahLst/>
              <a:cxnLst/>
              <a:rect l="l" t="t" r="r" b="b"/>
              <a:pathLst>
                <a:path w="532" h="533" extrusionOk="0">
                  <a:moveTo>
                    <a:pt x="266" y="0"/>
                  </a:moveTo>
                  <a:cubicBezTo>
                    <a:pt x="196" y="0"/>
                    <a:pt x="127" y="29"/>
                    <a:pt x="78" y="78"/>
                  </a:cubicBezTo>
                  <a:cubicBezTo>
                    <a:pt x="29" y="127"/>
                    <a:pt x="0" y="196"/>
                    <a:pt x="0" y="266"/>
                  </a:cubicBezTo>
                  <a:cubicBezTo>
                    <a:pt x="0" y="336"/>
                    <a:pt x="29" y="405"/>
                    <a:pt x="78" y="454"/>
                  </a:cubicBezTo>
                  <a:cubicBezTo>
                    <a:pt x="128" y="503"/>
                    <a:pt x="196" y="532"/>
                    <a:pt x="266" y="532"/>
                  </a:cubicBezTo>
                  <a:cubicBezTo>
                    <a:pt x="337" y="532"/>
                    <a:pt x="405" y="503"/>
                    <a:pt x="455" y="454"/>
                  </a:cubicBezTo>
                  <a:cubicBezTo>
                    <a:pt x="504" y="405"/>
                    <a:pt x="532" y="336"/>
                    <a:pt x="532" y="266"/>
                  </a:cubicBezTo>
                  <a:cubicBezTo>
                    <a:pt x="532" y="196"/>
                    <a:pt x="504" y="127"/>
                    <a:pt x="455" y="78"/>
                  </a:cubicBezTo>
                  <a:cubicBezTo>
                    <a:pt x="405" y="29"/>
                    <a:pt x="337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39"/>
            <p:cNvSpPr/>
            <p:nvPr/>
          </p:nvSpPr>
          <p:spPr>
            <a:xfrm>
              <a:off x="5943617" y="4089057"/>
              <a:ext cx="17678" cy="17678"/>
            </a:xfrm>
            <a:custGeom>
              <a:avLst/>
              <a:gdLst/>
              <a:ahLst/>
              <a:cxnLst/>
              <a:rect l="l" t="t" r="r" b="b"/>
              <a:pathLst>
                <a:path w="533" h="533" extrusionOk="0">
                  <a:moveTo>
                    <a:pt x="267" y="0"/>
                  </a:moveTo>
                  <a:cubicBezTo>
                    <a:pt x="197" y="0"/>
                    <a:pt x="129" y="29"/>
                    <a:pt x="79" y="78"/>
                  </a:cubicBezTo>
                  <a:cubicBezTo>
                    <a:pt x="30" y="127"/>
                    <a:pt x="1" y="196"/>
                    <a:pt x="1" y="266"/>
                  </a:cubicBezTo>
                  <a:cubicBezTo>
                    <a:pt x="1" y="336"/>
                    <a:pt x="30" y="405"/>
                    <a:pt x="79" y="454"/>
                  </a:cubicBezTo>
                  <a:cubicBezTo>
                    <a:pt x="128" y="503"/>
                    <a:pt x="197" y="532"/>
                    <a:pt x="267" y="532"/>
                  </a:cubicBezTo>
                  <a:cubicBezTo>
                    <a:pt x="338" y="532"/>
                    <a:pt x="406" y="503"/>
                    <a:pt x="456" y="454"/>
                  </a:cubicBezTo>
                  <a:cubicBezTo>
                    <a:pt x="505" y="405"/>
                    <a:pt x="533" y="336"/>
                    <a:pt x="533" y="266"/>
                  </a:cubicBezTo>
                  <a:cubicBezTo>
                    <a:pt x="533" y="196"/>
                    <a:pt x="504" y="127"/>
                    <a:pt x="456" y="78"/>
                  </a:cubicBezTo>
                  <a:cubicBezTo>
                    <a:pt x="406" y="29"/>
                    <a:pt x="337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39"/>
            <p:cNvSpPr/>
            <p:nvPr/>
          </p:nvSpPr>
          <p:spPr>
            <a:xfrm>
              <a:off x="5439405" y="4243717"/>
              <a:ext cx="521891" cy="283118"/>
            </a:xfrm>
            <a:custGeom>
              <a:avLst/>
              <a:gdLst/>
              <a:ahLst/>
              <a:cxnLst/>
              <a:rect l="l" t="t" r="r" b="b"/>
              <a:pathLst>
                <a:path w="15735" h="8536" extrusionOk="0">
                  <a:moveTo>
                    <a:pt x="9236" y="672"/>
                  </a:moveTo>
                  <a:lnTo>
                    <a:pt x="9236" y="672"/>
                  </a:lnTo>
                  <a:cubicBezTo>
                    <a:pt x="11475" y="1079"/>
                    <a:pt x="13485" y="2359"/>
                    <a:pt x="14805" y="4268"/>
                  </a:cubicBezTo>
                  <a:cubicBezTo>
                    <a:pt x="14158" y="5203"/>
                    <a:pt x="13346" y="5987"/>
                    <a:pt x="12422" y="6591"/>
                  </a:cubicBezTo>
                  <a:lnTo>
                    <a:pt x="11930" y="5982"/>
                  </a:lnTo>
                  <a:cubicBezTo>
                    <a:pt x="11877" y="5918"/>
                    <a:pt x="11800" y="5884"/>
                    <a:pt x="11723" y="5884"/>
                  </a:cubicBezTo>
                  <a:cubicBezTo>
                    <a:pt x="11664" y="5884"/>
                    <a:pt x="11605" y="5903"/>
                    <a:pt x="11556" y="5942"/>
                  </a:cubicBezTo>
                  <a:cubicBezTo>
                    <a:pt x="11441" y="6035"/>
                    <a:pt x="11424" y="6202"/>
                    <a:pt x="11516" y="6316"/>
                  </a:cubicBezTo>
                  <a:lnTo>
                    <a:pt x="11964" y="6872"/>
                  </a:lnTo>
                  <a:cubicBezTo>
                    <a:pt x="11123" y="7350"/>
                    <a:pt x="10203" y="7687"/>
                    <a:pt x="9241" y="7862"/>
                  </a:cubicBezTo>
                  <a:cubicBezTo>
                    <a:pt x="10630" y="7261"/>
                    <a:pt x="11604" y="5876"/>
                    <a:pt x="11604" y="4268"/>
                  </a:cubicBezTo>
                  <a:cubicBezTo>
                    <a:pt x="11604" y="3901"/>
                    <a:pt x="11554" y="3538"/>
                    <a:pt x="11453" y="3189"/>
                  </a:cubicBezTo>
                  <a:cubicBezTo>
                    <a:pt x="11420" y="3073"/>
                    <a:pt x="11314" y="2996"/>
                    <a:pt x="11199" y="2996"/>
                  </a:cubicBezTo>
                  <a:cubicBezTo>
                    <a:pt x="11174" y="2996"/>
                    <a:pt x="11150" y="3000"/>
                    <a:pt x="11125" y="3007"/>
                  </a:cubicBezTo>
                  <a:cubicBezTo>
                    <a:pt x="10984" y="3047"/>
                    <a:pt x="10902" y="3194"/>
                    <a:pt x="10943" y="3335"/>
                  </a:cubicBezTo>
                  <a:cubicBezTo>
                    <a:pt x="11029" y="3637"/>
                    <a:pt x="11072" y="3951"/>
                    <a:pt x="11072" y="4268"/>
                  </a:cubicBezTo>
                  <a:cubicBezTo>
                    <a:pt x="11072" y="6134"/>
                    <a:pt x="9554" y="7653"/>
                    <a:pt x="7688" y="7653"/>
                  </a:cubicBezTo>
                  <a:cubicBezTo>
                    <a:pt x="5822" y="7653"/>
                    <a:pt x="4303" y="6134"/>
                    <a:pt x="4303" y="4268"/>
                  </a:cubicBezTo>
                  <a:cubicBezTo>
                    <a:pt x="4303" y="2401"/>
                    <a:pt x="5822" y="883"/>
                    <a:pt x="7688" y="883"/>
                  </a:cubicBezTo>
                  <a:cubicBezTo>
                    <a:pt x="8634" y="883"/>
                    <a:pt x="9512" y="1264"/>
                    <a:pt x="10160" y="1956"/>
                  </a:cubicBezTo>
                  <a:cubicBezTo>
                    <a:pt x="10212" y="2011"/>
                    <a:pt x="10282" y="2039"/>
                    <a:pt x="10353" y="2039"/>
                  </a:cubicBezTo>
                  <a:cubicBezTo>
                    <a:pt x="10418" y="2039"/>
                    <a:pt x="10484" y="2016"/>
                    <a:pt x="10535" y="1968"/>
                  </a:cubicBezTo>
                  <a:cubicBezTo>
                    <a:pt x="10642" y="1867"/>
                    <a:pt x="10648" y="1699"/>
                    <a:pt x="10548" y="1592"/>
                  </a:cubicBezTo>
                  <a:cubicBezTo>
                    <a:pt x="10176" y="1195"/>
                    <a:pt x="9727" y="884"/>
                    <a:pt x="9236" y="672"/>
                  </a:cubicBezTo>
                  <a:close/>
                  <a:moveTo>
                    <a:pt x="6135" y="672"/>
                  </a:moveTo>
                  <a:lnTo>
                    <a:pt x="6135" y="672"/>
                  </a:lnTo>
                  <a:cubicBezTo>
                    <a:pt x="4746" y="1275"/>
                    <a:pt x="3771" y="2660"/>
                    <a:pt x="3771" y="4268"/>
                  </a:cubicBezTo>
                  <a:cubicBezTo>
                    <a:pt x="3771" y="5876"/>
                    <a:pt x="4746" y="7261"/>
                    <a:pt x="6135" y="7863"/>
                  </a:cubicBezTo>
                  <a:cubicBezTo>
                    <a:pt x="3898" y="7455"/>
                    <a:pt x="1889" y="6174"/>
                    <a:pt x="571" y="4268"/>
                  </a:cubicBezTo>
                  <a:cubicBezTo>
                    <a:pt x="1889" y="2361"/>
                    <a:pt x="3898" y="1081"/>
                    <a:pt x="6135" y="672"/>
                  </a:cubicBezTo>
                  <a:close/>
                  <a:moveTo>
                    <a:pt x="7687" y="1"/>
                  </a:moveTo>
                  <a:cubicBezTo>
                    <a:pt x="4657" y="1"/>
                    <a:pt x="1825" y="1496"/>
                    <a:pt x="110" y="4000"/>
                  </a:cubicBezTo>
                  <a:cubicBezTo>
                    <a:pt x="0" y="4160"/>
                    <a:pt x="0" y="4376"/>
                    <a:pt x="110" y="4537"/>
                  </a:cubicBezTo>
                  <a:cubicBezTo>
                    <a:pt x="1825" y="7041"/>
                    <a:pt x="4657" y="8536"/>
                    <a:pt x="7687" y="8536"/>
                  </a:cubicBezTo>
                  <a:cubicBezTo>
                    <a:pt x="9333" y="8536"/>
                    <a:pt x="10920" y="8094"/>
                    <a:pt x="12302" y="7291"/>
                  </a:cubicBezTo>
                  <a:lnTo>
                    <a:pt x="13047" y="8214"/>
                  </a:lnTo>
                  <a:cubicBezTo>
                    <a:pt x="13160" y="8352"/>
                    <a:pt x="13363" y="8450"/>
                    <a:pt x="13543" y="8450"/>
                  </a:cubicBezTo>
                  <a:lnTo>
                    <a:pt x="15470" y="8450"/>
                  </a:lnTo>
                  <a:cubicBezTo>
                    <a:pt x="15616" y="8450"/>
                    <a:pt x="15735" y="8331"/>
                    <a:pt x="15735" y="8184"/>
                  </a:cubicBezTo>
                  <a:cubicBezTo>
                    <a:pt x="15735" y="8037"/>
                    <a:pt x="15616" y="7918"/>
                    <a:pt x="15469" y="7918"/>
                  </a:cubicBezTo>
                  <a:lnTo>
                    <a:pt x="13544" y="7918"/>
                  </a:lnTo>
                  <a:cubicBezTo>
                    <a:pt x="13522" y="7916"/>
                    <a:pt x="13475" y="7894"/>
                    <a:pt x="13461" y="7879"/>
                  </a:cubicBezTo>
                  <a:lnTo>
                    <a:pt x="12757" y="7007"/>
                  </a:lnTo>
                  <a:cubicBezTo>
                    <a:pt x="13731" y="6362"/>
                    <a:pt x="14586" y="5529"/>
                    <a:pt x="15265" y="4536"/>
                  </a:cubicBezTo>
                  <a:cubicBezTo>
                    <a:pt x="15376" y="4374"/>
                    <a:pt x="15376" y="4162"/>
                    <a:pt x="15265" y="4000"/>
                  </a:cubicBezTo>
                  <a:cubicBezTo>
                    <a:pt x="13551" y="1496"/>
                    <a:pt x="10718" y="1"/>
                    <a:pt x="76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39"/>
            <p:cNvSpPr/>
            <p:nvPr/>
          </p:nvSpPr>
          <p:spPr>
            <a:xfrm>
              <a:off x="5873866" y="4532341"/>
              <a:ext cx="87430" cy="17678"/>
            </a:xfrm>
            <a:custGeom>
              <a:avLst/>
              <a:gdLst/>
              <a:ahLst/>
              <a:cxnLst/>
              <a:rect l="l" t="t" r="r" b="b"/>
              <a:pathLst>
                <a:path w="2636" h="533" extrusionOk="0">
                  <a:moveTo>
                    <a:pt x="266" y="0"/>
                  </a:moveTo>
                  <a:cubicBezTo>
                    <a:pt x="119" y="0"/>
                    <a:pt x="0" y="119"/>
                    <a:pt x="0" y="266"/>
                  </a:cubicBezTo>
                  <a:cubicBezTo>
                    <a:pt x="0" y="413"/>
                    <a:pt x="119" y="532"/>
                    <a:pt x="266" y="532"/>
                  </a:cubicBezTo>
                  <a:lnTo>
                    <a:pt x="2370" y="532"/>
                  </a:lnTo>
                  <a:cubicBezTo>
                    <a:pt x="2517" y="532"/>
                    <a:pt x="2636" y="413"/>
                    <a:pt x="2636" y="266"/>
                  </a:cubicBezTo>
                  <a:cubicBezTo>
                    <a:pt x="2636" y="119"/>
                    <a:pt x="2517" y="0"/>
                    <a:pt x="23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39"/>
            <p:cNvSpPr/>
            <p:nvPr/>
          </p:nvSpPr>
          <p:spPr>
            <a:xfrm>
              <a:off x="5873866" y="4558377"/>
              <a:ext cx="87430" cy="17678"/>
            </a:xfrm>
            <a:custGeom>
              <a:avLst/>
              <a:gdLst/>
              <a:ahLst/>
              <a:cxnLst/>
              <a:rect l="l" t="t" r="r" b="b"/>
              <a:pathLst>
                <a:path w="2636" h="533" extrusionOk="0"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cubicBezTo>
                    <a:pt x="0" y="413"/>
                    <a:pt x="119" y="533"/>
                    <a:pt x="266" y="533"/>
                  </a:cubicBezTo>
                  <a:lnTo>
                    <a:pt x="2370" y="533"/>
                  </a:lnTo>
                  <a:cubicBezTo>
                    <a:pt x="2517" y="533"/>
                    <a:pt x="2636" y="413"/>
                    <a:pt x="2636" y="267"/>
                  </a:cubicBezTo>
                  <a:cubicBezTo>
                    <a:pt x="2636" y="120"/>
                    <a:pt x="2517" y="1"/>
                    <a:pt x="23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39"/>
            <p:cNvSpPr/>
            <p:nvPr/>
          </p:nvSpPr>
          <p:spPr>
            <a:xfrm>
              <a:off x="5873866" y="4584447"/>
              <a:ext cx="87430" cy="17645"/>
            </a:xfrm>
            <a:custGeom>
              <a:avLst/>
              <a:gdLst/>
              <a:ahLst/>
              <a:cxnLst/>
              <a:rect l="l" t="t" r="r" b="b"/>
              <a:pathLst>
                <a:path w="2636" h="532" extrusionOk="0">
                  <a:moveTo>
                    <a:pt x="266" y="0"/>
                  </a:moveTo>
                  <a:cubicBezTo>
                    <a:pt x="119" y="0"/>
                    <a:pt x="0" y="119"/>
                    <a:pt x="0" y="265"/>
                  </a:cubicBezTo>
                  <a:cubicBezTo>
                    <a:pt x="0" y="412"/>
                    <a:pt x="119" y="531"/>
                    <a:pt x="266" y="531"/>
                  </a:cubicBezTo>
                  <a:lnTo>
                    <a:pt x="2370" y="531"/>
                  </a:lnTo>
                  <a:cubicBezTo>
                    <a:pt x="2517" y="531"/>
                    <a:pt x="2636" y="412"/>
                    <a:pt x="2636" y="265"/>
                  </a:cubicBezTo>
                  <a:cubicBezTo>
                    <a:pt x="2636" y="119"/>
                    <a:pt x="2517" y="0"/>
                    <a:pt x="23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72" name="Google Shape;1372;p39"/>
          <p:cNvSpPr txBox="1"/>
          <p:nvPr/>
        </p:nvSpPr>
        <p:spPr>
          <a:xfrm>
            <a:off x="4318150" y="1955425"/>
            <a:ext cx="13938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GOAL 1</a:t>
            </a:r>
            <a:endParaRPr sz="210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373" name="Google Shape;1373;p39"/>
          <p:cNvSpPr txBox="1"/>
          <p:nvPr/>
        </p:nvSpPr>
        <p:spPr>
          <a:xfrm>
            <a:off x="5711950" y="1830025"/>
            <a:ext cx="2158200" cy="7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Creating a User friendly dashboard for companies to track the pricing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74" name="Google Shape;1374;p39"/>
          <p:cNvSpPr txBox="1"/>
          <p:nvPr/>
        </p:nvSpPr>
        <p:spPr>
          <a:xfrm>
            <a:off x="4318150" y="2724100"/>
            <a:ext cx="13938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GOAL 2</a:t>
            </a:r>
            <a:endParaRPr sz="210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375" name="Google Shape;1375;p39"/>
          <p:cNvSpPr txBox="1"/>
          <p:nvPr/>
        </p:nvSpPr>
        <p:spPr>
          <a:xfrm>
            <a:off x="5711950" y="2598700"/>
            <a:ext cx="2354700" cy="7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Making a best fit model which can withstand different scenarios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76" name="Google Shape;1376;p39"/>
          <p:cNvSpPr txBox="1"/>
          <p:nvPr/>
        </p:nvSpPr>
        <p:spPr>
          <a:xfrm>
            <a:off x="4318150" y="3523325"/>
            <a:ext cx="13938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GOAL 3</a:t>
            </a:r>
            <a:endParaRPr sz="210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377" name="Google Shape;1377;p39"/>
          <p:cNvSpPr txBox="1"/>
          <p:nvPr/>
        </p:nvSpPr>
        <p:spPr>
          <a:xfrm>
            <a:off x="5711950" y="3367375"/>
            <a:ext cx="2354700" cy="7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Creating the best product for price optimization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78" name="Google Shape;1378;p39"/>
          <p:cNvSpPr/>
          <p:nvPr/>
        </p:nvSpPr>
        <p:spPr>
          <a:xfrm rot="5400000">
            <a:off x="3590824" y="1805275"/>
            <a:ext cx="615900" cy="5340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9" name="Google Shape;1379;p39"/>
          <p:cNvSpPr/>
          <p:nvPr/>
        </p:nvSpPr>
        <p:spPr>
          <a:xfrm rot="5400000">
            <a:off x="3590824" y="2573950"/>
            <a:ext cx="615900" cy="5340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0" name="Google Shape;1380;p39"/>
          <p:cNvSpPr/>
          <p:nvPr/>
        </p:nvSpPr>
        <p:spPr>
          <a:xfrm rot="5400000">
            <a:off x="3590824" y="3342625"/>
            <a:ext cx="615900" cy="5340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81" name="Google Shape;1381;p39"/>
          <p:cNvGrpSpPr/>
          <p:nvPr/>
        </p:nvGrpSpPr>
        <p:grpSpPr>
          <a:xfrm>
            <a:off x="3736787" y="1889380"/>
            <a:ext cx="323975" cy="365789"/>
            <a:chOff x="4020665" y="1431080"/>
            <a:chExt cx="531542" cy="602023"/>
          </a:xfrm>
        </p:grpSpPr>
        <p:sp>
          <p:nvSpPr>
            <p:cNvPr id="1382" name="Google Shape;1382;p39"/>
            <p:cNvSpPr/>
            <p:nvPr/>
          </p:nvSpPr>
          <p:spPr>
            <a:xfrm>
              <a:off x="4094363" y="1495524"/>
              <a:ext cx="457844" cy="537579"/>
            </a:xfrm>
            <a:custGeom>
              <a:avLst/>
              <a:gdLst/>
              <a:ahLst/>
              <a:cxnLst/>
              <a:rect l="l" t="t" r="r" b="b"/>
              <a:pathLst>
                <a:path w="13804" h="16208" extrusionOk="0">
                  <a:moveTo>
                    <a:pt x="10670" y="532"/>
                  </a:moveTo>
                  <a:lnTo>
                    <a:pt x="10670" y="973"/>
                  </a:lnTo>
                  <a:cubicBezTo>
                    <a:pt x="10670" y="1181"/>
                    <a:pt x="10810" y="1383"/>
                    <a:pt x="11006" y="1455"/>
                  </a:cubicBezTo>
                  <a:lnTo>
                    <a:pt x="11230" y="1549"/>
                  </a:lnTo>
                  <a:cubicBezTo>
                    <a:pt x="11294" y="1579"/>
                    <a:pt x="11367" y="1594"/>
                    <a:pt x="11441" y="1594"/>
                  </a:cubicBezTo>
                  <a:cubicBezTo>
                    <a:pt x="11582" y="1594"/>
                    <a:pt x="11717" y="1540"/>
                    <a:pt x="11810" y="1446"/>
                  </a:cubicBezTo>
                  <a:lnTo>
                    <a:pt x="12117" y="1137"/>
                  </a:lnTo>
                  <a:lnTo>
                    <a:pt x="12674" y="1697"/>
                  </a:lnTo>
                  <a:lnTo>
                    <a:pt x="12364" y="2009"/>
                  </a:lnTo>
                  <a:cubicBezTo>
                    <a:pt x="12217" y="2157"/>
                    <a:pt x="12175" y="2399"/>
                    <a:pt x="12262" y="2588"/>
                  </a:cubicBezTo>
                  <a:lnTo>
                    <a:pt x="12355" y="2815"/>
                  </a:lnTo>
                  <a:cubicBezTo>
                    <a:pt x="12426" y="3012"/>
                    <a:pt x="12628" y="3154"/>
                    <a:pt x="12838" y="3154"/>
                  </a:cubicBezTo>
                  <a:lnTo>
                    <a:pt x="13271" y="3154"/>
                  </a:lnTo>
                  <a:lnTo>
                    <a:pt x="13271" y="3948"/>
                  </a:lnTo>
                  <a:lnTo>
                    <a:pt x="12838" y="3948"/>
                  </a:lnTo>
                  <a:cubicBezTo>
                    <a:pt x="12629" y="3948"/>
                    <a:pt x="12426" y="4090"/>
                    <a:pt x="12355" y="4287"/>
                  </a:cubicBezTo>
                  <a:lnTo>
                    <a:pt x="12262" y="4514"/>
                  </a:lnTo>
                  <a:cubicBezTo>
                    <a:pt x="12175" y="4703"/>
                    <a:pt x="12217" y="4945"/>
                    <a:pt x="12364" y="5093"/>
                  </a:cubicBezTo>
                  <a:lnTo>
                    <a:pt x="12674" y="5405"/>
                  </a:lnTo>
                  <a:lnTo>
                    <a:pt x="12117" y="5966"/>
                  </a:lnTo>
                  <a:lnTo>
                    <a:pt x="11810" y="5656"/>
                  </a:lnTo>
                  <a:cubicBezTo>
                    <a:pt x="11717" y="5562"/>
                    <a:pt x="11582" y="5508"/>
                    <a:pt x="11441" y="5508"/>
                  </a:cubicBezTo>
                  <a:cubicBezTo>
                    <a:pt x="11367" y="5508"/>
                    <a:pt x="11294" y="5523"/>
                    <a:pt x="11230" y="5553"/>
                  </a:cubicBezTo>
                  <a:lnTo>
                    <a:pt x="11006" y="5647"/>
                  </a:lnTo>
                  <a:cubicBezTo>
                    <a:pt x="10811" y="5718"/>
                    <a:pt x="10670" y="5921"/>
                    <a:pt x="10670" y="6129"/>
                  </a:cubicBezTo>
                  <a:lnTo>
                    <a:pt x="10670" y="6570"/>
                  </a:lnTo>
                  <a:lnTo>
                    <a:pt x="9885" y="6570"/>
                  </a:lnTo>
                  <a:lnTo>
                    <a:pt x="9885" y="6129"/>
                  </a:lnTo>
                  <a:cubicBezTo>
                    <a:pt x="9885" y="5921"/>
                    <a:pt x="9745" y="5718"/>
                    <a:pt x="9548" y="5647"/>
                  </a:cubicBezTo>
                  <a:lnTo>
                    <a:pt x="9325" y="5553"/>
                  </a:lnTo>
                  <a:cubicBezTo>
                    <a:pt x="9261" y="5523"/>
                    <a:pt x="9189" y="5508"/>
                    <a:pt x="9114" y="5508"/>
                  </a:cubicBezTo>
                  <a:cubicBezTo>
                    <a:pt x="8972" y="5508"/>
                    <a:pt x="8838" y="5562"/>
                    <a:pt x="8745" y="5656"/>
                  </a:cubicBezTo>
                  <a:lnTo>
                    <a:pt x="8438" y="5966"/>
                  </a:lnTo>
                  <a:lnTo>
                    <a:pt x="7882" y="5405"/>
                  </a:lnTo>
                  <a:lnTo>
                    <a:pt x="8191" y="5093"/>
                  </a:lnTo>
                  <a:cubicBezTo>
                    <a:pt x="8338" y="4945"/>
                    <a:pt x="8380" y="4703"/>
                    <a:pt x="8293" y="4513"/>
                  </a:cubicBezTo>
                  <a:lnTo>
                    <a:pt x="8200" y="4287"/>
                  </a:lnTo>
                  <a:cubicBezTo>
                    <a:pt x="8129" y="4090"/>
                    <a:pt x="7927" y="3948"/>
                    <a:pt x="7717" y="3948"/>
                  </a:cubicBezTo>
                  <a:lnTo>
                    <a:pt x="7283" y="3948"/>
                  </a:lnTo>
                  <a:lnTo>
                    <a:pt x="7283" y="3154"/>
                  </a:lnTo>
                  <a:lnTo>
                    <a:pt x="7717" y="3154"/>
                  </a:lnTo>
                  <a:cubicBezTo>
                    <a:pt x="7927" y="3154"/>
                    <a:pt x="8129" y="3012"/>
                    <a:pt x="8200" y="2815"/>
                  </a:cubicBezTo>
                  <a:lnTo>
                    <a:pt x="8293" y="2588"/>
                  </a:lnTo>
                  <a:cubicBezTo>
                    <a:pt x="8380" y="2399"/>
                    <a:pt x="8338" y="2157"/>
                    <a:pt x="8191" y="2009"/>
                  </a:cubicBezTo>
                  <a:lnTo>
                    <a:pt x="7881" y="1697"/>
                  </a:lnTo>
                  <a:lnTo>
                    <a:pt x="8438" y="1136"/>
                  </a:lnTo>
                  <a:lnTo>
                    <a:pt x="8745" y="1446"/>
                  </a:lnTo>
                  <a:cubicBezTo>
                    <a:pt x="8838" y="1540"/>
                    <a:pt x="8972" y="1594"/>
                    <a:pt x="9114" y="1594"/>
                  </a:cubicBezTo>
                  <a:cubicBezTo>
                    <a:pt x="9188" y="1594"/>
                    <a:pt x="9261" y="1579"/>
                    <a:pt x="9325" y="1549"/>
                  </a:cubicBezTo>
                  <a:lnTo>
                    <a:pt x="9548" y="1455"/>
                  </a:lnTo>
                  <a:cubicBezTo>
                    <a:pt x="9744" y="1383"/>
                    <a:pt x="9885" y="1181"/>
                    <a:pt x="9885" y="973"/>
                  </a:cubicBezTo>
                  <a:lnTo>
                    <a:pt x="9885" y="532"/>
                  </a:lnTo>
                  <a:close/>
                  <a:moveTo>
                    <a:pt x="4565" y="7569"/>
                  </a:moveTo>
                  <a:lnTo>
                    <a:pt x="4919" y="7925"/>
                  </a:lnTo>
                  <a:lnTo>
                    <a:pt x="4559" y="8288"/>
                  </a:lnTo>
                  <a:lnTo>
                    <a:pt x="4204" y="7931"/>
                  </a:lnTo>
                  <a:lnTo>
                    <a:pt x="4565" y="7569"/>
                  </a:lnTo>
                  <a:close/>
                  <a:moveTo>
                    <a:pt x="8369" y="8852"/>
                  </a:moveTo>
                  <a:lnTo>
                    <a:pt x="8369" y="9367"/>
                  </a:lnTo>
                  <a:lnTo>
                    <a:pt x="7870" y="9367"/>
                  </a:lnTo>
                  <a:lnTo>
                    <a:pt x="7870" y="8852"/>
                  </a:lnTo>
                  <a:close/>
                  <a:moveTo>
                    <a:pt x="5045" y="9926"/>
                  </a:moveTo>
                  <a:lnTo>
                    <a:pt x="5045" y="10441"/>
                  </a:lnTo>
                  <a:lnTo>
                    <a:pt x="4546" y="10441"/>
                  </a:lnTo>
                  <a:lnTo>
                    <a:pt x="4546" y="9926"/>
                  </a:lnTo>
                  <a:close/>
                  <a:moveTo>
                    <a:pt x="8185" y="13407"/>
                  </a:moveTo>
                  <a:cubicBezTo>
                    <a:pt x="8233" y="13407"/>
                    <a:pt x="8273" y="13448"/>
                    <a:pt x="8273" y="13495"/>
                  </a:cubicBezTo>
                  <a:lnTo>
                    <a:pt x="8273" y="14072"/>
                  </a:lnTo>
                  <a:cubicBezTo>
                    <a:pt x="8273" y="14120"/>
                    <a:pt x="8233" y="14160"/>
                    <a:pt x="8185" y="14160"/>
                  </a:cubicBezTo>
                  <a:lnTo>
                    <a:pt x="3845" y="14160"/>
                  </a:lnTo>
                  <a:cubicBezTo>
                    <a:pt x="3797" y="14160"/>
                    <a:pt x="3756" y="14120"/>
                    <a:pt x="3756" y="14072"/>
                  </a:cubicBezTo>
                  <a:lnTo>
                    <a:pt x="3756" y="13495"/>
                  </a:lnTo>
                  <a:cubicBezTo>
                    <a:pt x="3756" y="13448"/>
                    <a:pt x="3797" y="13407"/>
                    <a:pt x="3845" y="13407"/>
                  </a:cubicBezTo>
                  <a:close/>
                  <a:moveTo>
                    <a:pt x="7265" y="14692"/>
                  </a:moveTo>
                  <a:lnTo>
                    <a:pt x="7265" y="14887"/>
                  </a:lnTo>
                  <a:lnTo>
                    <a:pt x="4764" y="14887"/>
                  </a:lnTo>
                  <a:lnTo>
                    <a:pt x="4764" y="14692"/>
                  </a:lnTo>
                  <a:close/>
                  <a:moveTo>
                    <a:pt x="7265" y="15419"/>
                  </a:moveTo>
                  <a:lnTo>
                    <a:pt x="7265" y="15626"/>
                  </a:lnTo>
                  <a:cubicBezTo>
                    <a:pt x="7265" y="15653"/>
                    <a:pt x="7242" y="15676"/>
                    <a:pt x="7217" y="15676"/>
                  </a:cubicBezTo>
                  <a:lnTo>
                    <a:pt x="4812" y="15676"/>
                  </a:lnTo>
                  <a:cubicBezTo>
                    <a:pt x="4786" y="15676"/>
                    <a:pt x="4764" y="15653"/>
                    <a:pt x="4764" y="15626"/>
                  </a:cubicBezTo>
                  <a:lnTo>
                    <a:pt x="4764" y="15419"/>
                  </a:lnTo>
                  <a:close/>
                  <a:moveTo>
                    <a:pt x="9797" y="0"/>
                  </a:moveTo>
                  <a:cubicBezTo>
                    <a:pt x="9553" y="0"/>
                    <a:pt x="9353" y="199"/>
                    <a:pt x="9353" y="443"/>
                  </a:cubicBezTo>
                  <a:lnTo>
                    <a:pt x="9353" y="960"/>
                  </a:lnTo>
                  <a:lnTo>
                    <a:pt x="9353" y="962"/>
                  </a:lnTo>
                  <a:cubicBezTo>
                    <a:pt x="9352" y="962"/>
                    <a:pt x="9351" y="963"/>
                    <a:pt x="9350" y="963"/>
                  </a:cubicBezTo>
                  <a:lnTo>
                    <a:pt x="9115" y="1060"/>
                  </a:lnTo>
                  <a:cubicBezTo>
                    <a:pt x="9114" y="1061"/>
                    <a:pt x="9113" y="1061"/>
                    <a:pt x="9112" y="1061"/>
                  </a:cubicBezTo>
                  <a:lnTo>
                    <a:pt x="8752" y="698"/>
                  </a:lnTo>
                  <a:cubicBezTo>
                    <a:pt x="8668" y="613"/>
                    <a:pt x="8557" y="567"/>
                    <a:pt x="8438" y="567"/>
                  </a:cubicBezTo>
                  <a:cubicBezTo>
                    <a:pt x="8322" y="567"/>
                    <a:pt x="8213" y="612"/>
                    <a:pt x="8130" y="693"/>
                  </a:cubicBezTo>
                  <a:cubicBezTo>
                    <a:pt x="7471" y="443"/>
                    <a:pt x="6759" y="305"/>
                    <a:pt x="6014" y="305"/>
                  </a:cubicBezTo>
                  <a:cubicBezTo>
                    <a:pt x="2698" y="305"/>
                    <a:pt x="1" y="3023"/>
                    <a:pt x="1" y="6363"/>
                  </a:cubicBezTo>
                  <a:cubicBezTo>
                    <a:pt x="1" y="7600"/>
                    <a:pt x="368" y="8791"/>
                    <a:pt x="1066" y="9805"/>
                  </a:cubicBezTo>
                  <a:cubicBezTo>
                    <a:pt x="1711" y="10746"/>
                    <a:pt x="2595" y="11476"/>
                    <a:pt x="3631" y="11927"/>
                  </a:cubicBezTo>
                  <a:lnTo>
                    <a:pt x="3631" y="12914"/>
                  </a:lnTo>
                  <a:cubicBezTo>
                    <a:pt x="3394" y="13001"/>
                    <a:pt x="3224" y="13228"/>
                    <a:pt x="3224" y="13495"/>
                  </a:cubicBezTo>
                  <a:lnTo>
                    <a:pt x="3224" y="14072"/>
                  </a:lnTo>
                  <a:cubicBezTo>
                    <a:pt x="3224" y="14414"/>
                    <a:pt x="3502" y="14692"/>
                    <a:pt x="3845" y="14692"/>
                  </a:cubicBezTo>
                  <a:lnTo>
                    <a:pt x="4232" y="14692"/>
                  </a:lnTo>
                  <a:lnTo>
                    <a:pt x="4232" y="15625"/>
                  </a:lnTo>
                  <a:cubicBezTo>
                    <a:pt x="4232" y="15947"/>
                    <a:pt x="4493" y="16208"/>
                    <a:pt x="4812" y="16208"/>
                  </a:cubicBezTo>
                  <a:lnTo>
                    <a:pt x="7217" y="16208"/>
                  </a:lnTo>
                  <a:cubicBezTo>
                    <a:pt x="7537" y="16208"/>
                    <a:pt x="7797" y="15947"/>
                    <a:pt x="7797" y="15625"/>
                  </a:cubicBezTo>
                  <a:lnTo>
                    <a:pt x="7797" y="14692"/>
                  </a:lnTo>
                  <a:lnTo>
                    <a:pt x="8185" y="14692"/>
                  </a:lnTo>
                  <a:cubicBezTo>
                    <a:pt x="8527" y="14692"/>
                    <a:pt x="8805" y="14414"/>
                    <a:pt x="8805" y="14072"/>
                  </a:cubicBezTo>
                  <a:lnTo>
                    <a:pt x="8805" y="13495"/>
                  </a:lnTo>
                  <a:cubicBezTo>
                    <a:pt x="8805" y="13228"/>
                    <a:pt x="8635" y="13001"/>
                    <a:pt x="8399" y="12914"/>
                  </a:cubicBezTo>
                  <a:lnTo>
                    <a:pt x="8399" y="11927"/>
                  </a:lnTo>
                  <a:cubicBezTo>
                    <a:pt x="9745" y="11341"/>
                    <a:pt x="10827" y="10289"/>
                    <a:pt x="11455" y="8946"/>
                  </a:cubicBezTo>
                  <a:cubicBezTo>
                    <a:pt x="11518" y="8814"/>
                    <a:pt x="11460" y="8656"/>
                    <a:pt x="11328" y="8593"/>
                  </a:cubicBezTo>
                  <a:cubicBezTo>
                    <a:pt x="11291" y="8576"/>
                    <a:pt x="11253" y="8568"/>
                    <a:pt x="11215" y="8568"/>
                  </a:cubicBezTo>
                  <a:cubicBezTo>
                    <a:pt x="11115" y="8568"/>
                    <a:pt x="11019" y="8625"/>
                    <a:pt x="10974" y="8722"/>
                  </a:cubicBezTo>
                  <a:cubicBezTo>
                    <a:pt x="10434" y="9875"/>
                    <a:pt x="9527" y="10793"/>
                    <a:pt x="8398" y="11341"/>
                  </a:cubicBezTo>
                  <a:lnTo>
                    <a:pt x="8398" y="9899"/>
                  </a:lnTo>
                  <a:lnTo>
                    <a:pt x="8457" y="9899"/>
                  </a:lnTo>
                  <a:cubicBezTo>
                    <a:pt x="8701" y="9899"/>
                    <a:pt x="8901" y="9700"/>
                    <a:pt x="8901" y="9457"/>
                  </a:cubicBezTo>
                  <a:lnTo>
                    <a:pt x="8901" y="8764"/>
                  </a:lnTo>
                  <a:cubicBezTo>
                    <a:pt x="8901" y="8519"/>
                    <a:pt x="8701" y="8320"/>
                    <a:pt x="8457" y="8320"/>
                  </a:cubicBezTo>
                  <a:lnTo>
                    <a:pt x="7781" y="8320"/>
                  </a:lnTo>
                  <a:cubicBezTo>
                    <a:pt x="7537" y="8320"/>
                    <a:pt x="7338" y="8519"/>
                    <a:pt x="7338" y="8764"/>
                  </a:cubicBezTo>
                  <a:lnTo>
                    <a:pt x="7338" y="9457"/>
                  </a:lnTo>
                  <a:cubicBezTo>
                    <a:pt x="7338" y="9700"/>
                    <a:pt x="7537" y="9899"/>
                    <a:pt x="7781" y="9899"/>
                  </a:cubicBezTo>
                  <a:lnTo>
                    <a:pt x="7866" y="9899"/>
                  </a:lnTo>
                  <a:lnTo>
                    <a:pt x="7866" y="12875"/>
                  </a:lnTo>
                  <a:lnTo>
                    <a:pt x="7479" y="12875"/>
                  </a:lnTo>
                  <a:lnTo>
                    <a:pt x="7479" y="10836"/>
                  </a:lnTo>
                  <a:cubicBezTo>
                    <a:pt x="7479" y="10666"/>
                    <a:pt x="7395" y="10465"/>
                    <a:pt x="7277" y="10345"/>
                  </a:cubicBezTo>
                  <a:lnTo>
                    <a:pt x="5271" y="8324"/>
                  </a:lnTo>
                  <a:lnTo>
                    <a:pt x="5357" y="8238"/>
                  </a:lnTo>
                  <a:cubicBezTo>
                    <a:pt x="5528" y="8066"/>
                    <a:pt x="5528" y="7784"/>
                    <a:pt x="5357" y="7612"/>
                  </a:cubicBezTo>
                  <a:lnTo>
                    <a:pt x="4878" y="7129"/>
                  </a:lnTo>
                  <a:cubicBezTo>
                    <a:pt x="4795" y="7045"/>
                    <a:pt x="4683" y="6999"/>
                    <a:pt x="4565" y="6999"/>
                  </a:cubicBezTo>
                  <a:cubicBezTo>
                    <a:pt x="4446" y="6999"/>
                    <a:pt x="4334" y="7045"/>
                    <a:pt x="4250" y="7129"/>
                  </a:cubicBezTo>
                  <a:lnTo>
                    <a:pt x="3766" y="7618"/>
                  </a:lnTo>
                  <a:cubicBezTo>
                    <a:pt x="3594" y="7790"/>
                    <a:pt x="3594" y="8072"/>
                    <a:pt x="3766" y="8244"/>
                  </a:cubicBezTo>
                  <a:lnTo>
                    <a:pt x="4244" y="8727"/>
                  </a:lnTo>
                  <a:cubicBezTo>
                    <a:pt x="4329" y="8811"/>
                    <a:pt x="4439" y="8857"/>
                    <a:pt x="4559" y="8857"/>
                  </a:cubicBezTo>
                  <a:cubicBezTo>
                    <a:pt x="4677" y="8857"/>
                    <a:pt x="4789" y="8811"/>
                    <a:pt x="4872" y="8727"/>
                  </a:cubicBezTo>
                  <a:lnTo>
                    <a:pt x="4897" y="8701"/>
                  </a:lnTo>
                  <a:lnTo>
                    <a:pt x="6899" y="10720"/>
                  </a:lnTo>
                  <a:cubicBezTo>
                    <a:pt x="6919" y="10739"/>
                    <a:pt x="6947" y="10807"/>
                    <a:pt x="6947" y="10836"/>
                  </a:cubicBezTo>
                  <a:lnTo>
                    <a:pt x="6947" y="12875"/>
                  </a:lnTo>
                  <a:lnTo>
                    <a:pt x="6397" y="12875"/>
                  </a:lnTo>
                  <a:lnTo>
                    <a:pt x="6397" y="10642"/>
                  </a:lnTo>
                  <a:cubicBezTo>
                    <a:pt x="6397" y="10495"/>
                    <a:pt x="6278" y="10376"/>
                    <a:pt x="6131" y="10376"/>
                  </a:cubicBezTo>
                  <a:cubicBezTo>
                    <a:pt x="5985" y="10376"/>
                    <a:pt x="5866" y="10495"/>
                    <a:pt x="5866" y="10642"/>
                  </a:cubicBezTo>
                  <a:lnTo>
                    <a:pt x="5866" y="12875"/>
                  </a:lnTo>
                  <a:lnTo>
                    <a:pt x="5062" y="12875"/>
                  </a:lnTo>
                  <a:lnTo>
                    <a:pt x="5062" y="10973"/>
                  </a:lnTo>
                  <a:lnTo>
                    <a:pt x="5133" y="10973"/>
                  </a:lnTo>
                  <a:cubicBezTo>
                    <a:pt x="5378" y="10973"/>
                    <a:pt x="5577" y="10774"/>
                    <a:pt x="5577" y="10530"/>
                  </a:cubicBezTo>
                  <a:lnTo>
                    <a:pt x="5577" y="9838"/>
                  </a:lnTo>
                  <a:cubicBezTo>
                    <a:pt x="5577" y="9593"/>
                    <a:pt x="5378" y="9394"/>
                    <a:pt x="5133" y="9394"/>
                  </a:cubicBezTo>
                  <a:lnTo>
                    <a:pt x="4458" y="9394"/>
                  </a:lnTo>
                  <a:cubicBezTo>
                    <a:pt x="4214" y="9394"/>
                    <a:pt x="4014" y="9592"/>
                    <a:pt x="4014" y="9838"/>
                  </a:cubicBezTo>
                  <a:lnTo>
                    <a:pt x="4014" y="10530"/>
                  </a:lnTo>
                  <a:cubicBezTo>
                    <a:pt x="4014" y="10774"/>
                    <a:pt x="4214" y="10973"/>
                    <a:pt x="4458" y="10973"/>
                  </a:cubicBezTo>
                  <a:lnTo>
                    <a:pt x="4530" y="10973"/>
                  </a:lnTo>
                  <a:lnTo>
                    <a:pt x="4530" y="12875"/>
                  </a:lnTo>
                  <a:lnTo>
                    <a:pt x="4162" y="12875"/>
                  </a:lnTo>
                  <a:lnTo>
                    <a:pt x="4162" y="11749"/>
                  </a:lnTo>
                  <a:cubicBezTo>
                    <a:pt x="4162" y="11641"/>
                    <a:pt x="4096" y="11543"/>
                    <a:pt x="3995" y="11503"/>
                  </a:cubicBezTo>
                  <a:cubicBezTo>
                    <a:pt x="2986" y="11100"/>
                    <a:pt x="2124" y="10409"/>
                    <a:pt x="1503" y="9504"/>
                  </a:cubicBezTo>
                  <a:cubicBezTo>
                    <a:pt x="867" y="8579"/>
                    <a:pt x="532" y="7493"/>
                    <a:pt x="532" y="6363"/>
                  </a:cubicBezTo>
                  <a:cubicBezTo>
                    <a:pt x="532" y="3316"/>
                    <a:pt x="2991" y="837"/>
                    <a:pt x="6014" y="837"/>
                  </a:cubicBezTo>
                  <a:cubicBezTo>
                    <a:pt x="6608" y="837"/>
                    <a:pt x="7180" y="933"/>
                    <a:pt x="7715" y="1109"/>
                  </a:cubicBezTo>
                  <a:lnTo>
                    <a:pt x="7443" y="1383"/>
                  </a:lnTo>
                  <a:cubicBezTo>
                    <a:pt x="7272" y="1557"/>
                    <a:pt x="7272" y="1837"/>
                    <a:pt x="7443" y="2010"/>
                  </a:cubicBezTo>
                  <a:lnTo>
                    <a:pt x="7805" y="2375"/>
                  </a:lnTo>
                  <a:lnTo>
                    <a:pt x="7805" y="2376"/>
                  </a:lnTo>
                  <a:cubicBezTo>
                    <a:pt x="7805" y="2377"/>
                    <a:pt x="7804" y="2379"/>
                    <a:pt x="7803" y="2380"/>
                  </a:cubicBezTo>
                  <a:lnTo>
                    <a:pt x="7705" y="2620"/>
                  </a:lnTo>
                  <a:cubicBezTo>
                    <a:pt x="7705" y="2621"/>
                    <a:pt x="7704" y="2622"/>
                    <a:pt x="7704" y="2623"/>
                  </a:cubicBezTo>
                  <a:lnTo>
                    <a:pt x="7194" y="2623"/>
                  </a:lnTo>
                  <a:cubicBezTo>
                    <a:pt x="6950" y="2623"/>
                    <a:pt x="6752" y="2821"/>
                    <a:pt x="6752" y="3065"/>
                  </a:cubicBezTo>
                  <a:lnTo>
                    <a:pt x="6752" y="4037"/>
                  </a:lnTo>
                  <a:cubicBezTo>
                    <a:pt x="6752" y="4281"/>
                    <a:pt x="6950" y="4480"/>
                    <a:pt x="7194" y="4480"/>
                  </a:cubicBezTo>
                  <a:lnTo>
                    <a:pt x="7704" y="4480"/>
                  </a:lnTo>
                  <a:cubicBezTo>
                    <a:pt x="7705" y="4481"/>
                    <a:pt x="7705" y="4481"/>
                    <a:pt x="7705" y="4482"/>
                  </a:cubicBezTo>
                  <a:lnTo>
                    <a:pt x="7803" y="4721"/>
                  </a:lnTo>
                  <a:cubicBezTo>
                    <a:pt x="7804" y="4722"/>
                    <a:pt x="7805" y="4725"/>
                    <a:pt x="7805" y="4726"/>
                  </a:cubicBezTo>
                  <a:lnTo>
                    <a:pt x="7805" y="4727"/>
                  </a:lnTo>
                  <a:lnTo>
                    <a:pt x="7443" y="5092"/>
                  </a:lnTo>
                  <a:cubicBezTo>
                    <a:pt x="7272" y="5265"/>
                    <a:pt x="7271" y="5546"/>
                    <a:pt x="7443" y="5718"/>
                  </a:cubicBezTo>
                  <a:lnTo>
                    <a:pt x="8123" y="6404"/>
                  </a:lnTo>
                  <a:cubicBezTo>
                    <a:pt x="8208" y="6488"/>
                    <a:pt x="8318" y="6535"/>
                    <a:pt x="8438" y="6535"/>
                  </a:cubicBezTo>
                  <a:cubicBezTo>
                    <a:pt x="8556" y="6535"/>
                    <a:pt x="8668" y="6488"/>
                    <a:pt x="8751" y="6404"/>
                  </a:cubicBezTo>
                  <a:lnTo>
                    <a:pt x="9112" y="6041"/>
                  </a:lnTo>
                  <a:cubicBezTo>
                    <a:pt x="9113" y="6041"/>
                    <a:pt x="9113" y="6041"/>
                    <a:pt x="9114" y="6042"/>
                  </a:cubicBezTo>
                  <a:lnTo>
                    <a:pt x="9349" y="6139"/>
                  </a:lnTo>
                  <a:cubicBezTo>
                    <a:pt x="9350" y="6140"/>
                    <a:pt x="9352" y="6140"/>
                    <a:pt x="9353" y="6141"/>
                  </a:cubicBezTo>
                  <a:lnTo>
                    <a:pt x="9353" y="6659"/>
                  </a:lnTo>
                  <a:cubicBezTo>
                    <a:pt x="9353" y="6903"/>
                    <a:pt x="9552" y="7101"/>
                    <a:pt x="9796" y="7101"/>
                  </a:cubicBezTo>
                  <a:lnTo>
                    <a:pt x="10758" y="7101"/>
                  </a:lnTo>
                  <a:cubicBezTo>
                    <a:pt x="11002" y="7101"/>
                    <a:pt x="11201" y="6903"/>
                    <a:pt x="11201" y="6659"/>
                  </a:cubicBezTo>
                  <a:lnTo>
                    <a:pt x="11201" y="6141"/>
                  </a:lnTo>
                  <a:lnTo>
                    <a:pt x="11202" y="6141"/>
                  </a:lnTo>
                  <a:cubicBezTo>
                    <a:pt x="11203" y="6140"/>
                    <a:pt x="11204" y="6140"/>
                    <a:pt x="11205" y="6139"/>
                  </a:cubicBezTo>
                  <a:lnTo>
                    <a:pt x="11440" y="6042"/>
                  </a:lnTo>
                  <a:cubicBezTo>
                    <a:pt x="11441" y="6041"/>
                    <a:pt x="11442" y="6041"/>
                    <a:pt x="11443" y="6041"/>
                  </a:cubicBezTo>
                  <a:lnTo>
                    <a:pt x="11489" y="6087"/>
                  </a:lnTo>
                  <a:cubicBezTo>
                    <a:pt x="11494" y="6178"/>
                    <a:pt x="11496" y="6271"/>
                    <a:pt x="11496" y="6363"/>
                  </a:cubicBezTo>
                  <a:cubicBezTo>
                    <a:pt x="11496" y="6609"/>
                    <a:pt x="11480" y="6856"/>
                    <a:pt x="11448" y="7098"/>
                  </a:cubicBezTo>
                  <a:cubicBezTo>
                    <a:pt x="11428" y="7243"/>
                    <a:pt x="11531" y="7377"/>
                    <a:pt x="11677" y="7396"/>
                  </a:cubicBezTo>
                  <a:cubicBezTo>
                    <a:pt x="11689" y="7398"/>
                    <a:pt x="11701" y="7398"/>
                    <a:pt x="11712" y="7398"/>
                  </a:cubicBezTo>
                  <a:cubicBezTo>
                    <a:pt x="11844" y="7398"/>
                    <a:pt x="11958" y="7301"/>
                    <a:pt x="11976" y="7167"/>
                  </a:cubicBezTo>
                  <a:cubicBezTo>
                    <a:pt x="12003" y="6956"/>
                    <a:pt x="12020" y="6740"/>
                    <a:pt x="12025" y="6525"/>
                  </a:cubicBezTo>
                  <a:cubicBezTo>
                    <a:pt x="12055" y="6532"/>
                    <a:pt x="12086" y="6535"/>
                    <a:pt x="12117" y="6535"/>
                  </a:cubicBezTo>
                  <a:cubicBezTo>
                    <a:pt x="12235" y="6535"/>
                    <a:pt x="12347" y="6488"/>
                    <a:pt x="12431" y="6404"/>
                  </a:cubicBezTo>
                  <a:lnTo>
                    <a:pt x="13111" y="5718"/>
                  </a:lnTo>
                  <a:cubicBezTo>
                    <a:pt x="13283" y="5546"/>
                    <a:pt x="13283" y="5265"/>
                    <a:pt x="13111" y="5092"/>
                  </a:cubicBezTo>
                  <a:lnTo>
                    <a:pt x="12749" y="4727"/>
                  </a:lnTo>
                  <a:cubicBezTo>
                    <a:pt x="12749" y="4727"/>
                    <a:pt x="12749" y="4727"/>
                    <a:pt x="12749" y="4726"/>
                  </a:cubicBezTo>
                  <a:cubicBezTo>
                    <a:pt x="12750" y="4725"/>
                    <a:pt x="12750" y="4723"/>
                    <a:pt x="12751" y="4721"/>
                  </a:cubicBezTo>
                  <a:lnTo>
                    <a:pt x="12848" y="4482"/>
                  </a:lnTo>
                  <a:cubicBezTo>
                    <a:pt x="12849" y="4482"/>
                    <a:pt x="12849" y="4481"/>
                    <a:pt x="12849" y="4480"/>
                  </a:cubicBezTo>
                  <a:lnTo>
                    <a:pt x="13360" y="4480"/>
                  </a:lnTo>
                  <a:cubicBezTo>
                    <a:pt x="13604" y="4480"/>
                    <a:pt x="13803" y="4281"/>
                    <a:pt x="13803" y="4037"/>
                  </a:cubicBezTo>
                  <a:lnTo>
                    <a:pt x="13803" y="3065"/>
                  </a:lnTo>
                  <a:cubicBezTo>
                    <a:pt x="13803" y="2821"/>
                    <a:pt x="13605" y="2622"/>
                    <a:pt x="13361" y="2622"/>
                  </a:cubicBezTo>
                  <a:lnTo>
                    <a:pt x="12850" y="2622"/>
                  </a:lnTo>
                  <a:cubicBezTo>
                    <a:pt x="12849" y="2621"/>
                    <a:pt x="12849" y="2621"/>
                    <a:pt x="12849" y="2620"/>
                  </a:cubicBezTo>
                  <a:lnTo>
                    <a:pt x="12751" y="2380"/>
                  </a:lnTo>
                  <a:cubicBezTo>
                    <a:pt x="12751" y="2379"/>
                    <a:pt x="12750" y="2377"/>
                    <a:pt x="12750" y="2376"/>
                  </a:cubicBezTo>
                  <a:lnTo>
                    <a:pt x="12750" y="2375"/>
                  </a:lnTo>
                  <a:lnTo>
                    <a:pt x="13112" y="2010"/>
                  </a:lnTo>
                  <a:cubicBezTo>
                    <a:pt x="13283" y="1837"/>
                    <a:pt x="13283" y="1557"/>
                    <a:pt x="13112" y="1383"/>
                  </a:cubicBezTo>
                  <a:lnTo>
                    <a:pt x="12432" y="698"/>
                  </a:lnTo>
                  <a:cubicBezTo>
                    <a:pt x="12347" y="613"/>
                    <a:pt x="12236" y="567"/>
                    <a:pt x="12117" y="567"/>
                  </a:cubicBezTo>
                  <a:cubicBezTo>
                    <a:pt x="11999" y="567"/>
                    <a:pt x="11887" y="613"/>
                    <a:pt x="11804" y="698"/>
                  </a:cubicBezTo>
                  <a:lnTo>
                    <a:pt x="11443" y="1061"/>
                  </a:lnTo>
                  <a:cubicBezTo>
                    <a:pt x="11442" y="1061"/>
                    <a:pt x="11442" y="1061"/>
                    <a:pt x="11441" y="1060"/>
                  </a:cubicBezTo>
                  <a:lnTo>
                    <a:pt x="11206" y="963"/>
                  </a:lnTo>
                  <a:cubicBezTo>
                    <a:pt x="11204" y="963"/>
                    <a:pt x="11203" y="962"/>
                    <a:pt x="11202" y="962"/>
                  </a:cubicBezTo>
                  <a:lnTo>
                    <a:pt x="11202" y="960"/>
                  </a:lnTo>
                  <a:lnTo>
                    <a:pt x="11202" y="443"/>
                  </a:lnTo>
                  <a:cubicBezTo>
                    <a:pt x="11202" y="199"/>
                    <a:pt x="11002" y="0"/>
                    <a:pt x="107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39"/>
            <p:cNvSpPr/>
            <p:nvPr/>
          </p:nvSpPr>
          <p:spPr>
            <a:xfrm>
              <a:off x="4374363" y="1552008"/>
              <a:ext cx="121758" cy="122587"/>
            </a:xfrm>
            <a:custGeom>
              <a:avLst/>
              <a:gdLst/>
              <a:ahLst/>
              <a:cxnLst/>
              <a:rect l="l" t="t" r="r" b="b"/>
              <a:pathLst>
                <a:path w="3671" h="3696" extrusionOk="0">
                  <a:moveTo>
                    <a:pt x="1835" y="1"/>
                  </a:moveTo>
                  <a:cubicBezTo>
                    <a:pt x="824" y="1"/>
                    <a:pt x="1" y="829"/>
                    <a:pt x="1" y="1848"/>
                  </a:cubicBezTo>
                  <a:cubicBezTo>
                    <a:pt x="1" y="2866"/>
                    <a:pt x="824" y="3695"/>
                    <a:pt x="1835" y="3695"/>
                  </a:cubicBezTo>
                  <a:cubicBezTo>
                    <a:pt x="2848" y="3695"/>
                    <a:pt x="3670" y="2866"/>
                    <a:pt x="3670" y="1848"/>
                  </a:cubicBezTo>
                  <a:cubicBezTo>
                    <a:pt x="3670" y="1651"/>
                    <a:pt x="3639" y="1457"/>
                    <a:pt x="3579" y="1270"/>
                  </a:cubicBezTo>
                  <a:cubicBezTo>
                    <a:pt x="3543" y="1158"/>
                    <a:pt x="3439" y="1087"/>
                    <a:pt x="3327" y="1087"/>
                  </a:cubicBezTo>
                  <a:cubicBezTo>
                    <a:pt x="3299" y="1087"/>
                    <a:pt x="3271" y="1091"/>
                    <a:pt x="3243" y="1100"/>
                  </a:cubicBezTo>
                  <a:cubicBezTo>
                    <a:pt x="3103" y="1146"/>
                    <a:pt x="3028" y="1297"/>
                    <a:pt x="3074" y="1435"/>
                  </a:cubicBezTo>
                  <a:cubicBezTo>
                    <a:pt x="3117" y="1568"/>
                    <a:pt x="3139" y="1707"/>
                    <a:pt x="3139" y="1848"/>
                  </a:cubicBezTo>
                  <a:cubicBezTo>
                    <a:pt x="3139" y="2573"/>
                    <a:pt x="2554" y="3163"/>
                    <a:pt x="1835" y="3163"/>
                  </a:cubicBezTo>
                  <a:cubicBezTo>
                    <a:pt x="1117" y="3163"/>
                    <a:pt x="533" y="2573"/>
                    <a:pt x="533" y="1848"/>
                  </a:cubicBezTo>
                  <a:cubicBezTo>
                    <a:pt x="533" y="1123"/>
                    <a:pt x="1117" y="533"/>
                    <a:pt x="1835" y="533"/>
                  </a:cubicBezTo>
                  <a:cubicBezTo>
                    <a:pt x="1983" y="533"/>
                    <a:pt x="2128" y="557"/>
                    <a:pt x="2267" y="607"/>
                  </a:cubicBezTo>
                  <a:cubicBezTo>
                    <a:pt x="2296" y="617"/>
                    <a:pt x="2326" y="622"/>
                    <a:pt x="2355" y="622"/>
                  </a:cubicBezTo>
                  <a:cubicBezTo>
                    <a:pt x="2464" y="622"/>
                    <a:pt x="2567" y="554"/>
                    <a:pt x="2606" y="444"/>
                  </a:cubicBezTo>
                  <a:cubicBezTo>
                    <a:pt x="2655" y="306"/>
                    <a:pt x="2582" y="154"/>
                    <a:pt x="2443" y="105"/>
                  </a:cubicBezTo>
                  <a:cubicBezTo>
                    <a:pt x="2248" y="36"/>
                    <a:pt x="2044" y="1"/>
                    <a:pt x="18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39"/>
            <p:cNvSpPr/>
            <p:nvPr/>
          </p:nvSpPr>
          <p:spPr>
            <a:xfrm>
              <a:off x="4404413" y="1582290"/>
              <a:ext cx="61658" cy="62023"/>
            </a:xfrm>
            <a:custGeom>
              <a:avLst/>
              <a:gdLst/>
              <a:ahLst/>
              <a:cxnLst/>
              <a:rect l="l" t="t" r="r" b="b"/>
              <a:pathLst>
                <a:path w="1859" h="1870" extrusionOk="0">
                  <a:moveTo>
                    <a:pt x="929" y="532"/>
                  </a:moveTo>
                  <a:cubicBezTo>
                    <a:pt x="1149" y="532"/>
                    <a:pt x="1327" y="713"/>
                    <a:pt x="1327" y="935"/>
                  </a:cubicBezTo>
                  <a:cubicBezTo>
                    <a:pt x="1327" y="1157"/>
                    <a:pt x="1149" y="1337"/>
                    <a:pt x="929" y="1337"/>
                  </a:cubicBezTo>
                  <a:cubicBezTo>
                    <a:pt x="711" y="1337"/>
                    <a:pt x="532" y="1157"/>
                    <a:pt x="532" y="935"/>
                  </a:cubicBezTo>
                  <a:cubicBezTo>
                    <a:pt x="532" y="713"/>
                    <a:pt x="711" y="532"/>
                    <a:pt x="929" y="532"/>
                  </a:cubicBezTo>
                  <a:close/>
                  <a:moveTo>
                    <a:pt x="929" y="1"/>
                  </a:moveTo>
                  <a:cubicBezTo>
                    <a:pt x="417" y="1"/>
                    <a:pt x="0" y="420"/>
                    <a:pt x="0" y="935"/>
                  </a:cubicBezTo>
                  <a:cubicBezTo>
                    <a:pt x="0" y="1450"/>
                    <a:pt x="417" y="1869"/>
                    <a:pt x="929" y="1869"/>
                  </a:cubicBezTo>
                  <a:cubicBezTo>
                    <a:pt x="1442" y="1869"/>
                    <a:pt x="1859" y="1450"/>
                    <a:pt x="1859" y="935"/>
                  </a:cubicBezTo>
                  <a:cubicBezTo>
                    <a:pt x="1859" y="421"/>
                    <a:pt x="1442" y="1"/>
                    <a:pt x="9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39"/>
            <p:cNvSpPr/>
            <p:nvPr/>
          </p:nvSpPr>
          <p:spPr>
            <a:xfrm>
              <a:off x="4271843" y="1668559"/>
              <a:ext cx="51808" cy="115854"/>
            </a:xfrm>
            <a:custGeom>
              <a:avLst/>
              <a:gdLst/>
              <a:ahLst/>
              <a:cxnLst/>
              <a:rect l="l" t="t" r="r" b="b"/>
              <a:pathLst>
                <a:path w="1562" h="3493" extrusionOk="0">
                  <a:moveTo>
                    <a:pt x="1030" y="532"/>
                  </a:moveTo>
                  <a:lnTo>
                    <a:pt x="1030" y="1048"/>
                  </a:lnTo>
                  <a:lnTo>
                    <a:pt x="532" y="1048"/>
                  </a:lnTo>
                  <a:lnTo>
                    <a:pt x="532" y="532"/>
                  </a:lnTo>
                  <a:close/>
                  <a:moveTo>
                    <a:pt x="443" y="0"/>
                  </a:moveTo>
                  <a:cubicBezTo>
                    <a:pt x="198" y="0"/>
                    <a:pt x="0" y="200"/>
                    <a:pt x="0" y="444"/>
                  </a:cubicBezTo>
                  <a:lnTo>
                    <a:pt x="0" y="1136"/>
                  </a:lnTo>
                  <a:cubicBezTo>
                    <a:pt x="0" y="1380"/>
                    <a:pt x="198" y="1579"/>
                    <a:pt x="443" y="1579"/>
                  </a:cubicBezTo>
                  <a:lnTo>
                    <a:pt x="515" y="1579"/>
                  </a:lnTo>
                  <a:lnTo>
                    <a:pt x="515" y="3226"/>
                  </a:lnTo>
                  <a:cubicBezTo>
                    <a:pt x="515" y="3374"/>
                    <a:pt x="634" y="3492"/>
                    <a:pt x="780" y="3492"/>
                  </a:cubicBezTo>
                  <a:cubicBezTo>
                    <a:pt x="927" y="3492"/>
                    <a:pt x="1046" y="3374"/>
                    <a:pt x="1046" y="3226"/>
                  </a:cubicBezTo>
                  <a:lnTo>
                    <a:pt x="1046" y="1579"/>
                  </a:lnTo>
                  <a:lnTo>
                    <a:pt x="1118" y="1579"/>
                  </a:lnTo>
                  <a:cubicBezTo>
                    <a:pt x="1363" y="1579"/>
                    <a:pt x="1562" y="1380"/>
                    <a:pt x="1562" y="1136"/>
                  </a:cubicBezTo>
                  <a:lnTo>
                    <a:pt x="1562" y="444"/>
                  </a:lnTo>
                  <a:cubicBezTo>
                    <a:pt x="1562" y="200"/>
                    <a:pt x="1364" y="0"/>
                    <a:pt x="11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39"/>
            <p:cNvSpPr/>
            <p:nvPr/>
          </p:nvSpPr>
          <p:spPr>
            <a:xfrm>
              <a:off x="4288891" y="1431080"/>
              <a:ext cx="17678" cy="42255"/>
            </a:xfrm>
            <a:custGeom>
              <a:avLst/>
              <a:gdLst/>
              <a:ahLst/>
              <a:cxnLst/>
              <a:rect l="l" t="t" r="r" b="b"/>
              <a:pathLst>
                <a:path w="533" h="1274" extrusionOk="0">
                  <a:moveTo>
                    <a:pt x="266" y="1"/>
                  </a:moveTo>
                  <a:cubicBezTo>
                    <a:pt x="120" y="1"/>
                    <a:pt x="1" y="120"/>
                    <a:pt x="1" y="267"/>
                  </a:cubicBezTo>
                  <a:lnTo>
                    <a:pt x="1" y="1008"/>
                  </a:lnTo>
                  <a:cubicBezTo>
                    <a:pt x="1" y="1154"/>
                    <a:pt x="120" y="1273"/>
                    <a:pt x="266" y="1273"/>
                  </a:cubicBezTo>
                  <a:cubicBezTo>
                    <a:pt x="413" y="1273"/>
                    <a:pt x="532" y="1154"/>
                    <a:pt x="532" y="1008"/>
                  </a:cubicBezTo>
                  <a:lnTo>
                    <a:pt x="532" y="267"/>
                  </a:lnTo>
                  <a:cubicBezTo>
                    <a:pt x="532" y="120"/>
                    <a:pt x="413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39"/>
            <p:cNvSpPr/>
            <p:nvPr/>
          </p:nvSpPr>
          <p:spPr>
            <a:xfrm>
              <a:off x="4209985" y="1443252"/>
              <a:ext cx="26766" cy="41194"/>
            </a:xfrm>
            <a:custGeom>
              <a:avLst/>
              <a:gdLst/>
              <a:ahLst/>
              <a:cxnLst/>
              <a:rect l="l" t="t" r="r" b="b"/>
              <a:pathLst>
                <a:path w="807" h="1242" extrusionOk="0">
                  <a:moveTo>
                    <a:pt x="298" y="1"/>
                  </a:moveTo>
                  <a:cubicBezTo>
                    <a:pt x="272" y="1"/>
                    <a:pt x="247" y="4"/>
                    <a:pt x="221" y="12"/>
                  </a:cubicBezTo>
                  <a:cubicBezTo>
                    <a:pt x="81" y="54"/>
                    <a:pt x="1" y="202"/>
                    <a:pt x="43" y="342"/>
                  </a:cubicBezTo>
                  <a:lnTo>
                    <a:pt x="255" y="1052"/>
                  </a:lnTo>
                  <a:cubicBezTo>
                    <a:pt x="289" y="1168"/>
                    <a:pt x="395" y="1242"/>
                    <a:pt x="510" y="1242"/>
                  </a:cubicBezTo>
                  <a:cubicBezTo>
                    <a:pt x="535" y="1242"/>
                    <a:pt x="560" y="1239"/>
                    <a:pt x="586" y="1230"/>
                  </a:cubicBezTo>
                  <a:cubicBezTo>
                    <a:pt x="727" y="1188"/>
                    <a:pt x="807" y="1041"/>
                    <a:pt x="764" y="900"/>
                  </a:cubicBezTo>
                  <a:lnTo>
                    <a:pt x="552" y="190"/>
                  </a:lnTo>
                  <a:cubicBezTo>
                    <a:pt x="518" y="75"/>
                    <a:pt x="412" y="1"/>
                    <a:pt x="2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39"/>
            <p:cNvSpPr/>
            <p:nvPr/>
          </p:nvSpPr>
          <p:spPr>
            <a:xfrm>
              <a:off x="4138675" y="1477348"/>
              <a:ext cx="33566" cy="38209"/>
            </a:xfrm>
            <a:custGeom>
              <a:avLst/>
              <a:gdLst/>
              <a:ahLst/>
              <a:cxnLst/>
              <a:rect l="l" t="t" r="r" b="b"/>
              <a:pathLst>
                <a:path w="1012" h="1152" extrusionOk="0">
                  <a:moveTo>
                    <a:pt x="304" y="0"/>
                  </a:moveTo>
                  <a:cubicBezTo>
                    <a:pt x="253" y="0"/>
                    <a:pt x="203" y="15"/>
                    <a:pt x="158" y="44"/>
                  </a:cubicBezTo>
                  <a:cubicBezTo>
                    <a:pt x="34" y="124"/>
                    <a:pt x="1" y="290"/>
                    <a:pt x="81" y="412"/>
                  </a:cubicBezTo>
                  <a:lnTo>
                    <a:pt x="487" y="1031"/>
                  </a:lnTo>
                  <a:cubicBezTo>
                    <a:pt x="539" y="1109"/>
                    <a:pt x="623" y="1151"/>
                    <a:pt x="710" y="1151"/>
                  </a:cubicBezTo>
                  <a:cubicBezTo>
                    <a:pt x="759" y="1151"/>
                    <a:pt x="811" y="1137"/>
                    <a:pt x="855" y="1107"/>
                  </a:cubicBezTo>
                  <a:cubicBezTo>
                    <a:pt x="978" y="1027"/>
                    <a:pt x="1012" y="862"/>
                    <a:pt x="932" y="739"/>
                  </a:cubicBezTo>
                  <a:lnTo>
                    <a:pt x="525" y="120"/>
                  </a:lnTo>
                  <a:cubicBezTo>
                    <a:pt x="475" y="42"/>
                    <a:pt x="390" y="0"/>
                    <a:pt x="3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39"/>
            <p:cNvSpPr/>
            <p:nvPr/>
          </p:nvSpPr>
          <p:spPr>
            <a:xfrm>
              <a:off x="4080466" y="1530516"/>
              <a:ext cx="38574" cy="33433"/>
            </a:xfrm>
            <a:custGeom>
              <a:avLst/>
              <a:gdLst/>
              <a:ahLst/>
              <a:cxnLst/>
              <a:rect l="l" t="t" r="r" b="b"/>
              <a:pathLst>
                <a:path w="1163" h="1008" extrusionOk="0">
                  <a:moveTo>
                    <a:pt x="298" y="0"/>
                  </a:moveTo>
                  <a:cubicBezTo>
                    <a:pt x="223" y="0"/>
                    <a:pt x="147" y="32"/>
                    <a:pt x="94" y="94"/>
                  </a:cubicBezTo>
                  <a:cubicBezTo>
                    <a:pt x="1" y="207"/>
                    <a:pt x="15" y="375"/>
                    <a:pt x="127" y="469"/>
                  </a:cubicBezTo>
                  <a:lnTo>
                    <a:pt x="693" y="945"/>
                  </a:lnTo>
                  <a:cubicBezTo>
                    <a:pt x="743" y="987"/>
                    <a:pt x="804" y="1007"/>
                    <a:pt x="864" y="1007"/>
                  </a:cubicBezTo>
                  <a:cubicBezTo>
                    <a:pt x="940" y="1007"/>
                    <a:pt x="1015" y="975"/>
                    <a:pt x="1068" y="913"/>
                  </a:cubicBezTo>
                  <a:cubicBezTo>
                    <a:pt x="1162" y="800"/>
                    <a:pt x="1148" y="632"/>
                    <a:pt x="1035" y="538"/>
                  </a:cubicBezTo>
                  <a:lnTo>
                    <a:pt x="469" y="63"/>
                  </a:lnTo>
                  <a:cubicBezTo>
                    <a:pt x="419" y="21"/>
                    <a:pt x="359" y="0"/>
                    <a:pt x="2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39"/>
            <p:cNvSpPr/>
            <p:nvPr/>
          </p:nvSpPr>
          <p:spPr>
            <a:xfrm>
              <a:off x="4039604" y="1598244"/>
              <a:ext cx="42587" cy="27363"/>
            </a:xfrm>
            <a:custGeom>
              <a:avLst/>
              <a:gdLst/>
              <a:ahLst/>
              <a:cxnLst/>
              <a:rect l="l" t="t" r="r" b="b"/>
              <a:pathLst>
                <a:path w="1284" h="825" extrusionOk="0">
                  <a:moveTo>
                    <a:pt x="303" y="0"/>
                  </a:moveTo>
                  <a:cubicBezTo>
                    <a:pt x="200" y="0"/>
                    <a:pt x="102" y="60"/>
                    <a:pt x="58" y="160"/>
                  </a:cubicBezTo>
                  <a:cubicBezTo>
                    <a:pt x="1" y="296"/>
                    <a:pt x="62" y="452"/>
                    <a:pt x="197" y="510"/>
                  </a:cubicBezTo>
                  <a:lnTo>
                    <a:pt x="876" y="803"/>
                  </a:lnTo>
                  <a:cubicBezTo>
                    <a:pt x="909" y="817"/>
                    <a:pt x="945" y="825"/>
                    <a:pt x="980" y="825"/>
                  </a:cubicBezTo>
                  <a:cubicBezTo>
                    <a:pt x="1083" y="825"/>
                    <a:pt x="1182" y="765"/>
                    <a:pt x="1225" y="664"/>
                  </a:cubicBezTo>
                  <a:cubicBezTo>
                    <a:pt x="1283" y="529"/>
                    <a:pt x="1221" y="373"/>
                    <a:pt x="1086" y="314"/>
                  </a:cubicBezTo>
                  <a:lnTo>
                    <a:pt x="408" y="22"/>
                  </a:lnTo>
                  <a:cubicBezTo>
                    <a:pt x="374" y="7"/>
                    <a:pt x="338" y="0"/>
                    <a:pt x="3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39"/>
            <p:cNvSpPr/>
            <p:nvPr/>
          </p:nvSpPr>
          <p:spPr>
            <a:xfrm>
              <a:off x="4020665" y="1674861"/>
              <a:ext cx="42985" cy="20464"/>
            </a:xfrm>
            <a:custGeom>
              <a:avLst/>
              <a:gdLst/>
              <a:ahLst/>
              <a:cxnLst/>
              <a:rect l="l" t="t" r="r" b="b"/>
              <a:pathLst>
                <a:path w="1296" h="617" extrusionOk="0">
                  <a:moveTo>
                    <a:pt x="280" y="0"/>
                  </a:moveTo>
                  <a:cubicBezTo>
                    <a:pt x="148" y="0"/>
                    <a:pt x="34" y="100"/>
                    <a:pt x="17" y="235"/>
                  </a:cubicBezTo>
                  <a:cubicBezTo>
                    <a:pt x="1" y="381"/>
                    <a:pt x="106" y="513"/>
                    <a:pt x="251" y="530"/>
                  </a:cubicBezTo>
                  <a:lnTo>
                    <a:pt x="985" y="615"/>
                  </a:lnTo>
                  <a:cubicBezTo>
                    <a:pt x="995" y="616"/>
                    <a:pt x="1005" y="616"/>
                    <a:pt x="1015" y="616"/>
                  </a:cubicBezTo>
                  <a:cubicBezTo>
                    <a:pt x="1149" y="616"/>
                    <a:pt x="1264" y="517"/>
                    <a:pt x="1279" y="381"/>
                  </a:cubicBezTo>
                  <a:cubicBezTo>
                    <a:pt x="1296" y="235"/>
                    <a:pt x="1192" y="104"/>
                    <a:pt x="1045" y="87"/>
                  </a:cubicBezTo>
                  <a:lnTo>
                    <a:pt x="312" y="2"/>
                  </a:lnTo>
                  <a:cubicBezTo>
                    <a:pt x="301" y="1"/>
                    <a:pt x="291" y="0"/>
                    <a:pt x="2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39"/>
            <p:cNvSpPr/>
            <p:nvPr/>
          </p:nvSpPr>
          <p:spPr>
            <a:xfrm>
              <a:off x="4023584" y="1749587"/>
              <a:ext cx="43217" cy="21990"/>
            </a:xfrm>
            <a:custGeom>
              <a:avLst/>
              <a:gdLst/>
              <a:ahLst/>
              <a:cxnLst/>
              <a:rect l="l" t="t" r="r" b="b"/>
              <a:pathLst>
                <a:path w="1303" h="663" extrusionOk="0">
                  <a:moveTo>
                    <a:pt x="1015" y="1"/>
                  </a:moveTo>
                  <a:cubicBezTo>
                    <a:pt x="999" y="1"/>
                    <a:pt x="983" y="2"/>
                    <a:pt x="967" y="5"/>
                  </a:cubicBezTo>
                  <a:lnTo>
                    <a:pt x="240" y="134"/>
                  </a:lnTo>
                  <a:cubicBezTo>
                    <a:pt x="97" y="160"/>
                    <a:pt x="0" y="299"/>
                    <a:pt x="26" y="444"/>
                  </a:cubicBezTo>
                  <a:cubicBezTo>
                    <a:pt x="48" y="572"/>
                    <a:pt x="161" y="662"/>
                    <a:pt x="288" y="662"/>
                  </a:cubicBezTo>
                  <a:cubicBezTo>
                    <a:pt x="303" y="662"/>
                    <a:pt x="319" y="661"/>
                    <a:pt x="335" y="658"/>
                  </a:cubicBezTo>
                  <a:lnTo>
                    <a:pt x="1061" y="528"/>
                  </a:lnTo>
                  <a:cubicBezTo>
                    <a:pt x="1206" y="502"/>
                    <a:pt x="1302" y="364"/>
                    <a:pt x="1276" y="220"/>
                  </a:cubicBezTo>
                  <a:cubicBezTo>
                    <a:pt x="1253" y="91"/>
                    <a:pt x="1141" y="1"/>
                    <a:pt x="10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39"/>
            <p:cNvSpPr/>
            <p:nvPr/>
          </p:nvSpPr>
          <p:spPr>
            <a:xfrm>
              <a:off x="4048625" y="1817647"/>
              <a:ext cx="42023" cy="28723"/>
            </a:xfrm>
            <a:custGeom>
              <a:avLst/>
              <a:gdLst/>
              <a:ahLst/>
              <a:cxnLst/>
              <a:rect l="l" t="t" r="r" b="b"/>
              <a:pathLst>
                <a:path w="1267" h="866" extrusionOk="0">
                  <a:moveTo>
                    <a:pt x="962" y="1"/>
                  </a:moveTo>
                  <a:cubicBezTo>
                    <a:pt x="922" y="1"/>
                    <a:pt x="881" y="10"/>
                    <a:pt x="843" y="29"/>
                  </a:cubicBezTo>
                  <a:lnTo>
                    <a:pt x="184" y="364"/>
                  </a:lnTo>
                  <a:cubicBezTo>
                    <a:pt x="53" y="430"/>
                    <a:pt x="1" y="590"/>
                    <a:pt x="67" y="720"/>
                  </a:cubicBezTo>
                  <a:cubicBezTo>
                    <a:pt x="114" y="813"/>
                    <a:pt x="207" y="866"/>
                    <a:pt x="304" y="866"/>
                  </a:cubicBezTo>
                  <a:cubicBezTo>
                    <a:pt x="345" y="866"/>
                    <a:pt x="386" y="858"/>
                    <a:pt x="424" y="837"/>
                  </a:cubicBezTo>
                  <a:lnTo>
                    <a:pt x="1083" y="504"/>
                  </a:lnTo>
                  <a:cubicBezTo>
                    <a:pt x="1215" y="438"/>
                    <a:pt x="1267" y="278"/>
                    <a:pt x="1200" y="146"/>
                  </a:cubicBezTo>
                  <a:cubicBezTo>
                    <a:pt x="1153" y="54"/>
                    <a:pt x="1060" y="1"/>
                    <a:pt x="9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39"/>
            <p:cNvSpPr/>
            <p:nvPr/>
          </p:nvSpPr>
          <p:spPr>
            <a:xfrm>
              <a:off x="4094861" y="1876121"/>
              <a:ext cx="37313" cy="34594"/>
            </a:xfrm>
            <a:custGeom>
              <a:avLst/>
              <a:gdLst/>
              <a:ahLst/>
              <a:cxnLst/>
              <a:rect l="l" t="t" r="r" b="b"/>
              <a:pathLst>
                <a:path w="1125" h="1043" extrusionOk="0">
                  <a:moveTo>
                    <a:pt x="830" y="1"/>
                  </a:moveTo>
                  <a:cubicBezTo>
                    <a:pt x="764" y="1"/>
                    <a:pt x="698" y="25"/>
                    <a:pt x="647" y="74"/>
                  </a:cubicBezTo>
                  <a:lnTo>
                    <a:pt x="111" y="584"/>
                  </a:lnTo>
                  <a:cubicBezTo>
                    <a:pt x="5" y="685"/>
                    <a:pt x="0" y="854"/>
                    <a:pt x="102" y="959"/>
                  </a:cubicBezTo>
                  <a:cubicBezTo>
                    <a:pt x="154" y="1015"/>
                    <a:pt x="224" y="1042"/>
                    <a:pt x="295" y="1042"/>
                  </a:cubicBezTo>
                  <a:cubicBezTo>
                    <a:pt x="361" y="1042"/>
                    <a:pt x="426" y="1018"/>
                    <a:pt x="478" y="969"/>
                  </a:cubicBezTo>
                  <a:lnTo>
                    <a:pt x="1014" y="459"/>
                  </a:lnTo>
                  <a:cubicBezTo>
                    <a:pt x="1119" y="358"/>
                    <a:pt x="1124" y="189"/>
                    <a:pt x="1023" y="84"/>
                  </a:cubicBezTo>
                  <a:cubicBezTo>
                    <a:pt x="970" y="28"/>
                    <a:pt x="900" y="1"/>
                    <a:pt x="8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39"/>
            <p:cNvSpPr/>
            <p:nvPr/>
          </p:nvSpPr>
          <p:spPr>
            <a:xfrm>
              <a:off x="4190814" y="1648659"/>
              <a:ext cx="51841" cy="52371"/>
            </a:xfrm>
            <a:custGeom>
              <a:avLst/>
              <a:gdLst/>
              <a:ahLst/>
              <a:cxnLst/>
              <a:rect l="l" t="t" r="r" b="b"/>
              <a:pathLst>
                <a:path w="1563" h="1579" extrusionOk="0">
                  <a:moveTo>
                    <a:pt x="1031" y="533"/>
                  </a:moveTo>
                  <a:lnTo>
                    <a:pt x="1031" y="1048"/>
                  </a:lnTo>
                  <a:lnTo>
                    <a:pt x="532" y="1048"/>
                  </a:lnTo>
                  <a:lnTo>
                    <a:pt x="532" y="533"/>
                  </a:lnTo>
                  <a:close/>
                  <a:moveTo>
                    <a:pt x="443" y="1"/>
                  </a:moveTo>
                  <a:cubicBezTo>
                    <a:pt x="199" y="1"/>
                    <a:pt x="1" y="199"/>
                    <a:pt x="1" y="443"/>
                  </a:cubicBezTo>
                  <a:lnTo>
                    <a:pt x="1" y="1136"/>
                  </a:lnTo>
                  <a:cubicBezTo>
                    <a:pt x="1" y="1381"/>
                    <a:pt x="200" y="1579"/>
                    <a:pt x="443" y="1579"/>
                  </a:cubicBezTo>
                  <a:lnTo>
                    <a:pt x="1120" y="1579"/>
                  </a:lnTo>
                  <a:cubicBezTo>
                    <a:pt x="1364" y="1579"/>
                    <a:pt x="1562" y="1381"/>
                    <a:pt x="1562" y="1136"/>
                  </a:cubicBezTo>
                  <a:lnTo>
                    <a:pt x="1562" y="443"/>
                  </a:lnTo>
                  <a:cubicBezTo>
                    <a:pt x="1562" y="199"/>
                    <a:pt x="1364" y="1"/>
                    <a:pt x="1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39"/>
            <p:cNvSpPr/>
            <p:nvPr/>
          </p:nvSpPr>
          <p:spPr>
            <a:xfrm>
              <a:off x="4231047" y="1581063"/>
              <a:ext cx="51841" cy="52405"/>
            </a:xfrm>
            <a:custGeom>
              <a:avLst/>
              <a:gdLst/>
              <a:ahLst/>
              <a:cxnLst/>
              <a:rect l="l" t="t" r="r" b="b"/>
              <a:pathLst>
                <a:path w="1563" h="1580" extrusionOk="0">
                  <a:moveTo>
                    <a:pt x="1031" y="533"/>
                  </a:moveTo>
                  <a:lnTo>
                    <a:pt x="1031" y="1048"/>
                  </a:lnTo>
                  <a:lnTo>
                    <a:pt x="532" y="1048"/>
                  </a:lnTo>
                  <a:lnTo>
                    <a:pt x="532" y="533"/>
                  </a:lnTo>
                  <a:close/>
                  <a:moveTo>
                    <a:pt x="444" y="1"/>
                  </a:moveTo>
                  <a:cubicBezTo>
                    <a:pt x="199" y="1"/>
                    <a:pt x="0" y="200"/>
                    <a:pt x="0" y="444"/>
                  </a:cubicBezTo>
                  <a:lnTo>
                    <a:pt x="0" y="1137"/>
                  </a:lnTo>
                  <a:cubicBezTo>
                    <a:pt x="0" y="1382"/>
                    <a:pt x="199" y="1580"/>
                    <a:pt x="444" y="1580"/>
                  </a:cubicBezTo>
                  <a:lnTo>
                    <a:pt x="1119" y="1580"/>
                  </a:lnTo>
                  <a:cubicBezTo>
                    <a:pt x="1364" y="1580"/>
                    <a:pt x="1563" y="1382"/>
                    <a:pt x="1563" y="1137"/>
                  </a:cubicBezTo>
                  <a:lnTo>
                    <a:pt x="1563" y="444"/>
                  </a:lnTo>
                  <a:cubicBezTo>
                    <a:pt x="1563" y="200"/>
                    <a:pt x="1364" y="1"/>
                    <a:pt x="11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7" name="Google Shape;1397;p39"/>
          <p:cNvGrpSpPr/>
          <p:nvPr/>
        </p:nvGrpSpPr>
        <p:grpSpPr>
          <a:xfrm>
            <a:off x="3774797" y="2658069"/>
            <a:ext cx="247956" cy="365769"/>
            <a:chOff x="6162888" y="1431577"/>
            <a:chExt cx="414295" cy="601990"/>
          </a:xfrm>
        </p:grpSpPr>
        <p:sp>
          <p:nvSpPr>
            <p:cNvPr id="1398" name="Google Shape;1398;p39"/>
            <p:cNvSpPr/>
            <p:nvPr/>
          </p:nvSpPr>
          <p:spPr>
            <a:xfrm>
              <a:off x="6268261" y="1810649"/>
              <a:ext cx="162886" cy="165008"/>
            </a:xfrm>
            <a:custGeom>
              <a:avLst/>
              <a:gdLst/>
              <a:ahLst/>
              <a:cxnLst/>
              <a:rect l="l" t="t" r="r" b="b"/>
              <a:pathLst>
                <a:path w="4911" h="4975" extrusionOk="0">
                  <a:moveTo>
                    <a:pt x="1855" y="533"/>
                  </a:moveTo>
                  <a:cubicBezTo>
                    <a:pt x="2040" y="533"/>
                    <a:pt x="2190" y="682"/>
                    <a:pt x="2190" y="864"/>
                  </a:cubicBezTo>
                  <a:lnTo>
                    <a:pt x="2190" y="1820"/>
                  </a:lnTo>
                  <a:lnTo>
                    <a:pt x="1645" y="1820"/>
                  </a:lnTo>
                  <a:cubicBezTo>
                    <a:pt x="1498" y="1820"/>
                    <a:pt x="1379" y="1939"/>
                    <a:pt x="1379" y="2086"/>
                  </a:cubicBezTo>
                  <a:cubicBezTo>
                    <a:pt x="1379" y="2233"/>
                    <a:pt x="1498" y="2352"/>
                    <a:pt x="1645" y="2352"/>
                  </a:cubicBezTo>
                  <a:lnTo>
                    <a:pt x="2190" y="2352"/>
                  </a:lnTo>
                  <a:lnTo>
                    <a:pt x="2190" y="4111"/>
                  </a:lnTo>
                  <a:cubicBezTo>
                    <a:pt x="2190" y="4294"/>
                    <a:pt x="2040" y="4443"/>
                    <a:pt x="1855" y="4443"/>
                  </a:cubicBezTo>
                  <a:cubicBezTo>
                    <a:pt x="1686" y="4443"/>
                    <a:pt x="1543" y="4317"/>
                    <a:pt x="1523" y="4151"/>
                  </a:cubicBezTo>
                  <a:cubicBezTo>
                    <a:pt x="1509" y="4035"/>
                    <a:pt x="1422" y="3943"/>
                    <a:pt x="1308" y="3921"/>
                  </a:cubicBezTo>
                  <a:cubicBezTo>
                    <a:pt x="1047" y="3872"/>
                    <a:pt x="857" y="3644"/>
                    <a:pt x="857" y="3379"/>
                  </a:cubicBezTo>
                  <a:cubicBezTo>
                    <a:pt x="857" y="3250"/>
                    <a:pt x="901" y="3128"/>
                    <a:pt x="985" y="3028"/>
                  </a:cubicBezTo>
                  <a:cubicBezTo>
                    <a:pt x="1034" y="2968"/>
                    <a:pt x="1054" y="2890"/>
                    <a:pt x="1042" y="2814"/>
                  </a:cubicBezTo>
                  <a:cubicBezTo>
                    <a:pt x="1030" y="2738"/>
                    <a:pt x="985" y="2672"/>
                    <a:pt x="918" y="2631"/>
                  </a:cubicBezTo>
                  <a:cubicBezTo>
                    <a:pt x="677" y="2484"/>
                    <a:pt x="533" y="2228"/>
                    <a:pt x="533" y="1947"/>
                  </a:cubicBezTo>
                  <a:cubicBezTo>
                    <a:pt x="533" y="1532"/>
                    <a:pt x="859" y="1181"/>
                    <a:pt x="1275" y="1148"/>
                  </a:cubicBezTo>
                  <a:cubicBezTo>
                    <a:pt x="1414" y="1137"/>
                    <a:pt x="1520" y="1022"/>
                    <a:pt x="1520" y="883"/>
                  </a:cubicBezTo>
                  <a:lnTo>
                    <a:pt x="1520" y="864"/>
                  </a:lnTo>
                  <a:cubicBezTo>
                    <a:pt x="1520" y="682"/>
                    <a:pt x="1670" y="533"/>
                    <a:pt x="1855" y="533"/>
                  </a:cubicBezTo>
                  <a:close/>
                  <a:moveTo>
                    <a:pt x="3056" y="533"/>
                  </a:moveTo>
                  <a:cubicBezTo>
                    <a:pt x="3241" y="533"/>
                    <a:pt x="3392" y="682"/>
                    <a:pt x="3392" y="864"/>
                  </a:cubicBezTo>
                  <a:lnTo>
                    <a:pt x="3392" y="883"/>
                  </a:lnTo>
                  <a:cubicBezTo>
                    <a:pt x="3392" y="1022"/>
                    <a:pt x="3499" y="1137"/>
                    <a:pt x="3637" y="1148"/>
                  </a:cubicBezTo>
                  <a:cubicBezTo>
                    <a:pt x="3977" y="1175"/>
                    <a:pt x="4258" y="1415"/>
                    <a:pt x="4348" y="1729"/>
                  </a:cubicBezTo>
                  <a:lnTo>
                    <a:pt x="3881" y="1729"/>
                  </a:lnTo>
                  <a:cubicBezTo>
                    <a:pt x="3734" y="1729"/>
                    <a:pt x="3615" y="1848"/>
                    <a:pt x="3615" y="1995"/>
                  </a:cubicBezTo>
                  <a:cubicBezTo>
                    <a:pt x="3615" y="2142"/>
                    <a:pt x="3734" y="2261"/>
                    <a:pt x="3881" y="2261"/>
                  </a:cubicBezTo>
                  <a:lnTo>
                    <a:pt x="4315" y="2261"/>
                  </a:lnTo>
                  <a:cubicBezTo>
                    <a:pt x="4251" y="2412"/>
                    <a:pt x="4141" y="2541"/>
                    <a:pt x="3994" y="2631"/>
                  </a:cubicBezTo>
                  <a:cubicBezTo>
                    <a:pt x="3928" y="2672"/>
                    <a:pt x="3883" y="2738"/>
                    <a:pt x="3870" y="2814"/>
                  </a:cubicBezTo>
                  <a:cubicBezTo>
                    <a:pt x="3857" y="2890"/>
                    <a:pt x="3879" y="2968"/>
                    <a:pt x="3928" y="3028"/>
                  </a:cubicBezTo>
                  <a:cubicBezTo>
                    <a:pt x="4011" y="3128"/>
                    <a:pt x="4054" y="3250"/>
                    <a:pt x="4054" y="3379"/>
                  </a:cubicBezTo>
                  <a:cubicBezTo>
                    <a:pt x="4054" y="3644"/>
                    <a:pt x="3866" y="3872"/>
                    <a:pt x="3604" y="3921"/>
                  </a:cubicBezTo>
                  <a:cubicBezTo>
                    <a:pt x="3490" y="3943"/>
                    <a:pt x="3403" y="4036"/>
                    <a:pt x="3389" y="4151"/>
                  </a:cubicBezTo>
                  <a:cubicBezTo>
                    <a:pt x="3370" y="4317"/>
                    <a:pt x="3227" y="4443"/>
                    <a:pt x="3056" y="4443"/>
                  </a:cubicBezTo>
                  <a:cubicBezTo>
                    <a:pt x="2873" y="4443"/>
                    <a:pt x="2722" y="4294"/>
                    <a:pt x="2722" y="4111"/>
                  </a:cubicBezTo>
                  <a:lnTo>
                    <a:pt x="2722" y="3488"/>
                  </a:lnTo>
                  <a:lnTo>
                    <a:pt x="3060" y="3488"/>
                  </a:lnTo>
                  <a:cubicBezTo>
                    <a:pt x="3206" y="3488"/>
                    <a:pt x="3324" y="3369"/>
                    <a:pt x="3324" y="3222"/>
                  </a:cubicBezTo>
                  <a:cubicBezTo>
                    <a:pt x="3324" y="3075"/>
                    <a:pt x="3206" y="2956"/>
                    <a:pt x="3060" y="2956"/>
                  </a:cubicBezTo>
                  <a:lnTo>
                    <a:pt x="2722" y="2956"/>
                  </a:lnTo>
                  <a:lnTo>
                    <a:pt x="2722" y="864"/>
                  </a:lnTo>
                  <a:cubicBezTo>
                    <a:pt x="2722" y="682"/>
                    <a:pt x="2873" y="533"/>
                    <a:pt x="3056" y="533"/>
                  </a:cubicBezTo>
                  <a:close/>
                  <a:moveTo>
                    <a:pt x="1855" y="1"/>
                  </a:moveTo>
                  <a:cubicBezTo>
                    <a:pt x="1451" y="1"/>
                    <a:pt x="1110" y="279"/>
                    <a:pt x="1014" y="653"/>
                  </a:cubicBezTo>
                  <a:cubicBezTo>
                    <a:pt x="431" y="800"/>
                    <a:pt x="1" y="1331"/>
                    <a:pt x="1" y="1947"/>
                  </a:cubicBezTo>
                  <a:cubicBezTo>
                    <a:pt x="1" y="2324"/>
                    <a:pt x="156" y="2674"/>
                    <a:pt x="427" y="2923"/>
                  </a:cubicBezTo>
                  <a:cubicBezTo>
                    <a:pt x="360" y="3065"/>
                    <a:pt x="325" y="3221"/>
                    <a:pt x="325" y="3379"/>
                  </a:cubicBezTo>
                  <a:cubicBezTo>
                    <a:pt x="325" y="3839"/>
                    <a:pt x="616" y="4241"/>
                    <a:pt x="1037" y="4396"/>
                  </a:cubicBezTo>
                  <a:cubicBezTo>
                    <a:pt x="1156" y="4736"/>
                    <a:pt x="1480" y="4974"/>
                    <a:pt x="1855" y="4974"/>
                  </a:cubicBezTo>
                  <a:cubicBezTo>
                    <a:pt x="2088" y="4974"/>
                    <a:pt x="2300" y="4883"/>
                    <a:pt x="2456" y="4733"/>
                  </a:cubicBezTo>
                  <a:cubicBezTo>
                    <a:pt x="2612" y="4883"/>
                    <a:pt x="2823" y="4974"/>
                    <a:pt x="3056" y="4974"/>
                  </a:cubicBezTo>
                  <a:cubicBezTo>
                    <a:pt x="3431" y="4974"/>
                    <a:pt x="3756" y="4736"/>
                    <a:pt x="3875" y="4396"/>
                  </a:cubicBezTo>
                  <a:cubicBezTo>
                    <a:pt x="4297" y="4242"/>
                    <a:pt x="4586" y="3839"/>
                    <a:pt x="4586" y="3379"/>
                  </a:cubicBezTo>
                  <a:cubicBezTo>
                    <a:pt x="4586" y="3221"/>
                    <a:pt x="4551" y="3065"/>
                    <a:pt x="4486" y="2923"/>
                  </a:cubicBezTo>
                  <a:cubicBezTo>
                    <a:pt x="4756" y="2674"/>
                    <a:pt x="4911" y="2324"/>
                    <a:pt x="4911" y="1947"/>
                  </a:cubicBezTo>
                  <a:cubicBezTo>
                    <a:pt x="4911" y="1331"/>
                    <a:pt x="4481" y="800"/>
                    <a:pt x="3897" y="653"/>
                  </a:cubicBezTo>
                  <a:cubicBezTo>
                    <a:pt x="3803" y="279"/>
                    <a:pt x="3462" y="1"/>
                    <a:pt x="3056" y="1"/>
                  </a:cubicBezTo>
                  <a:cubicBezTo>
                    <a:pt x="2823" y="1"/>
                    <a:pt x="2612" y="93"/>
                    <a:pt x="2456" y="243"/>
                  </a:cubicBezTo>
                  <a:cubicBezTo>
                    <a:pt x="2300" y="93"/>
                    <a:pt x="2088" y="1"/>
                    <a:pt x="18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39"/>
            <p:cNvSpPr/>
            <p:nvPr/>
          </p:nvSpPr>
          <p:spPr>
            <a:xfrm>
              <a:off x="6199438" y="1520964"/>
              <a:ext cx="306667" cy="512604"/>
            </a:xfrm>
            <a:custGeom>
              <a:avLst/>
              <a:gdLst/>
              <a:ahLst/>
              <a:cxnLst/>
              <a:rect l="l" t="t" r="r" b="b"/>
              <a:pathLst>
                <a:path w="9246" h="15455" extrusionOk="0">
                  <a:moveTo>
                    <a:pt x="8484" y="532"/>
                  </a:moveTo>
                  <a:lnTo>
                    <a:pt x="8484" y="986"/>
                  </a:lnTo>
                  <a:lnTo>
                    <a:pt x="8025" y="986"/>
                  </a:lnTo>
                  <a:lnTo>
                    <a:pt x="8025" y="532"/>
                  </a:lnTo>
                  <a:close/>
                  <a:moveTo>
                    <a:pt x="991" y="1947"/>
                  </a:moveTo>
                  <a:lnTo>
                    <a:pt x="991" y="2401"/>
                  </a:lnTo>
                  <a:lnTo>
                    <a:pt x="532" y="2401"/>
                  </a:lnTo>
                  <a:lnTo>
                    <a:pt x="532" y="1947"/>
                  </a:lnTo>
                  <a:close/>
                  <a:moveTo>
                    <a:pt x="5882" y="4525"/>
                  </a:moveTo>
                  <a:cubicBezTo>
                    <a:pt x="5930" y="4525"/>
                    <a:pt x="5970" y="4566"/>
                    <a:pt x="5970" y="4615"/>
                  </a:cubicBezTo>
                  <a:lnTo>
                    <a:pt x="5970" y="5361"/>
                  </a:lnTo>
                  <a:cubicBezTo>
                    <a:pt x="5970" y="5409"/>
                    <a:pt x="5930" y="5449"/>
                    <a:pt x="5882" y="5449"/>
                  </a:cubicBezTo>
                  <a:lnTo>
                    <a:pt x="3181" y="5449"/>
                  </a:lnTo>
                  <a:cubicBezTo>
                    <a:pt x="3132" y="5449"/>
                    <a:pt x="3091" y="5409"/>
                    <a:pt x="3091" y="5361"/>
                  </a:cubicBezTo>
                  <a:lnTo>
                    <a:pt x="3091" y="4615"/>
                  </a:lnTo>
                  <a:cubicBezTo>
                    <a:pt x="3091" y="4566"/>
                    <a:pt x="3132" y="4525"/>
                    <a:pt x="3181" y="4525"/>
                  </a:cubicBezTo>
                  <a:close/>
                  <a:moveTo>
                    <a:pt x="5224" y="5981"/>
                  </a:moveTo>
                  <a:lnTo>
                    <a:pt x="5224" y="6746"/>
                  </a:lnTo>
                  <a:lnTo>
                    <a:pt x="3838" y="6746"/>
                  </a:lnTo>
                  <a:lnTo>
                    <a:pt x="3838" y="5981"/>
                  </a:lnTo>
                  <a:close/>
                  <a:moveTo>
                    <a:pt x="8236" y="7815"/>
                  </a:moveTo>
                  <a:cubicBezTo>
                    <a:pt x="8249" y="7817"/>
                    <a:pt x="8270" y="7829"/>
                    <a:pt x="8278" y="7839"/>
                  </a:cubicBezTo>
                  <a:lnTo>
                    <a:pt x="8688" y="8544"/>
                  </a:lnTo>
                  <a:cubicBezTo>
                    <a:pt x="8691" y="8555"/>
                    <a:pt x="8691" y="8579"/>
                    <a:pt x="8688" y="8590"/>
                  </a:cubicBezTo>
                  <a:lnTo>
                    <a:pt x="8278" y="9297"/>
                  </a:lnTo>
                  <a:cubicBezTo>
                    <a:pt x="8270" y="9305"/>
                    <a:pt x="8249" y="9317"/>
                    <a:pt x="8236" y="9320"/>
                  </a:cubicBezTo>
                  <a:lnTo>
                    <a:pt x="7416" y="9320"/>
                  </a:lnTo>
                  <a:cubicBezTo>
                    <a:pt x="7405" y="9318"/>
                    <a:pt x="7383" y="9306"/>
                    <a:pt x="7375" y="9297"/>
                  </a:cubicBezTo>
                  <a:lnTo>
                    <a:pt x="6965" y="8590"/>
                  </a:lnTo>
                  <a:cubicBezTo>
                    <a:pt x="6961" y="8579"/>
                    <a:pt x="6961" y="8555"/>
                    <a:pt x="6965" y="8544"/>
                  </a:cubicBezTo>
                  <a:lnTo>
                    <a:pt x="7375" y="7839"/>
                  </a:lnTo>
                  <a:cubicBezTo>
                    <a:pt x="7383" y="7829"/>
                    <a:pt x="7405" y="7817"/>
                    <a:pt x="7416" y="7815"/>
                  </a:cubicBezTo>
                  <a:close/>
                  <a:moveTo>
                    <a:pt x="7937" y="0"/>
                  </a:moveTo>
                  <a:cubicBezTo>
                    <a:pt x="7692" y="0"/>
                    <a:pt x="7493" y="200"/>
                    <a:pt x="7493" y="444"/>
                  </a:cubicBezTo>
                  <a:lnTo>
                    <a:pt x="7493" y="1074"/>
                  </a:lnTo>
                  <a:cubicBezTo>
                    <a:pt x="7493" y="1319"/>
                    <a:pt x="7692" y="1518"/>
                    <a:pt x="7937" y="1518"/>
                  </a:cubicBezTo>
                  <a:lnTo>
                    <a:pt x="7961" y="1518"/>
                  </a:lnTo>
                  <a:lnTo>
                    <a:pt x="7961" y="2645"/>
                  </a:lnTo>
                  <a:lnTo>
                    <a:pt x="6574" y="2645"/>
                  </a:lnTo>
                  <a:lnTo>
                    <a:pt x="6574" y="2303"/>
                  </a:lnTo>
                  <a:cubicBezTo>
                    <a:pt x="6574" y="2157"/>
                    <a:pt x="6455" y="2038"/>
                    <a:pt x="6308" y="2038"/>
                  </a:cubicBezTo>
                  <a:cubicBezTo>
                    <a:pt x="6161" y="2038"/>
                    <a:pt x="6042" y="2157"/>
                    <a:pt x="6042" y="2303"/>
                  </a:cubicBezTo>
                  <a:lnTo>
                    <a:pt x="6042" y="2645"/>
                  </a:lnTo>
                  <a:lnTo>
                    <a:pt x="5659" y="2645"/>
                  </a:lnTo>
                  <a:cubicBezTo>
                    <a:pt x="5415" y="2645"/>
                    <a:pt x="5216" y="2845"/>
                    <a:pt x="5216" y="3089"/>
                  </a:cubicBezTo>
                  <a:lnTo>
                    <a:pt x="5216" y="3994"/>
                  </a:lnTo>
                  <a:lnTo>
                    <a:pt x="4969" y="3994"/>
                  </a:lnTo>
                  <a:lnTo>
                    <a:pt x="4969" y="1356"/>
                  </a:lnTo>
                  <a:cubicBezTo>
                    <a:pt x="4969" y="1111"/>
                    <a:pt x="4771" y="913"/>
                    <a:pt x="4526" y="913"/>
                  </a:cubicBezTo>
                  <a:lnTo>
                    <a:pt x="3091" y="913"/>
                  </a:lnTo>
                  <a:lnTo>
                    <a:pt x="3091" y="602"/>
                  </a:lnTo>
                  <a:cubicBezTo>
                    <a:pt x="3091" y="455"/>
                    <a:pt x="2972" y="336"/>
                    <a:pt x="2826" y="336"/>
                  </a:cubicBezTo>
                  <a:cubicBezTo>
                    <a:pt x="2679" y="336"/>
                    <a:pt x="2561" y="455"/>
                    <a:pt x="2561" y="602"/>
                  </a:cubicBezTo>
                  <a:lnTo>
                    <a:pt x="2561" y="1002"/>
                  </a:lnTo>
                  <a:cubicBezTo>
                    <a:pt x="2561" y="1246"/>
                    <a:pt x="2759" y="1444"/>
                    <a:pt x="3003" y="1444"/>
                  </a:cubicBezTo>
                  <a:lnTo>
                    <a:pt x="4437" y="1444"/>
                  </a:lnTo>
                  <a:lnTo>
                    <a:pt x="4437" y="3994"/>
                  </a:lnTo>
                  <a:lnTo>
                    <a:pt x="4144" y="3994"/>
                  </a:lnTo>
                  <a:lnTo>
                    <a:pt x="4144" y="2352"/>
                  </a:lnTo>
                  <a:cubicBezTo>
                    <a:pt x="4144" y="2107"/>
                    <a:pt x="3945" y="1909"/>
                    <a:pt x="3700" y="1909"/>
                  </a:cubicBezTo>
                  <a:lnTo>
                    <a:pt x="1522" y="1909"/>
                  </a:lnTo>
                  <a:lnTo>
                    <a:pt x="1522" y="1859"/>
                  </a:lnTo>
                  <a:cubicBezTo>
                    <a:pt x="1522" y="1614"/>
                    <a:pt x="1324" y="1416"/>
                    <a:pt x="1080" y="1416"/>
                  </a:cubicBezTo>
                  <a:lnTo>
                    <a:pt x="443" y="1416"/>
                  </a:lnTo>
                  <a:cubicBezTo>
                    <a:pt x="199" y="1416"/>
                    <a:pt x="1" y="1614"/>
                    <a:pt x="1" y="1859"/>
                  </a:cubicBezTo>
                  <a:lnTo>
                    <a:pt x="1" y="2490"/>
                  </a:lnTo>
                  <a:cubicBezTo>
                    <a:pt x="1" y="2735"/>
                    <a:pt x="199" y="2933"/>
                    <a:pt x="443" y="2933"/>
                  </a:cubicBezTo>
                  <a:lnTo>
                    <a:pt x="1080" y="2933"/>
                  </a:lnTo>
                  <a:cubicBezTo>
                    <a:pt x="1324" y="2933"/>
                    <a:pt x="1522" y="2735"/>
                    <a:pt x="1522" y="2490"/>
                  </a:cubicBezTo>
                  <a:lnTo>
                    <a:pt x="1522" y="2441"/>
                  </a:lnTo>
                  <a:lnTo>
                    <a:pt x="3612" y="2441"/>
                  </a:lnTo>
                  <a:lnTo>
                    <a:pt x="3612" y="3994"/>
                  </a:lnTo>
                  <a:lnTo>
                    <a:pt x="3181" y="3994"/>
                  </a:lnTo>
                  <a:cubicBezTo>
                    <a:pt x="2838" y="3994"/>
                    <a:pt x="2560" y="4273"/>
                    <a:pt x="2560" y="4615"/>
                  </a:cubicBezTo>
                  <a:lnTo>
                    <a:pt x="2560" y="5361"/>
                  </a:lnTo>
                  <a:cubicBezTo>
                    <a:pt x="2560" y="5703"/>
                    <a:pt x="2839" y="5981"/>
                    <a:pt x="3181" y="5981"/>
                  </a:cubicBezTo>
                  <a:lnTo>
                    <a:pt x="3306" y="5981"/>
                  </a:lnTo>
                  <a:lnTo>
                    <a:pt x="3306" y="7278"/>
                  </a:lnTo>
                  <a:cubicBezTo>
                    <a:pt x="1545" y="7811"/>
                    <a:pt x="334" y="9426"/>
                    <a:pt x="334" y="11276"/>
                  </a:cubicBezTo>
                  <a:cubicBezTo>
                    <a:pt x="334" y="13580"/>
                    <a:pt x="2217" y="15455"/>
                    <a:pt x="4531" y="15455"/>
                  </a:cubicBezTo>
                  <a:cubicBezTo>
                    <a:pt x="5344" y="15455"/>
                    <a:pt x="6133" y="15223"/>
                    <a:pt x="6812" y="14785"/>
                  </a:cubicBezTo>
                  <a:cubicBezTo>
                    <a:pt x="6935" y="14705"/>
                    <a:pt x="6970" y="14540"/>
                    <a:pt x="6891" y="14417"/>
                  </a:cubicBezTo>
                  <a:cubicBezTo>
                    <a:pt x="6840" y="14338"/>
                    <a:pt x="6755" y="14296"/>
                    <a:pt x="6668" y="14296"/>
                  </a:cubicBezTo>
                  <a:cubicBezTo>
                    <a:pt x="6618" y="14296"/>
                    <a:pt x="6568" y="14309"/>
                    <a:pt x="6524" y="14338"/>
                  </a:cubicBezTo>
                  <a:cubicBezTo>
                    <a:pt x="5930" y="14721"/>
                    <a:pt x="5241" y="14923"/>
                    <a:pt x="4531" y="14923"/>
                  </a:cubicBezTo>
                  <a:cubicBezTo>
                    <a:pt x="2509" y="14923"/>
                    <a:pt x="865" y="13287"/>
                    <a:pt x="865" y="11276"/>
                  </a:cubicBezTo>
                  <a:cubicBezTo>
                    <a:pt x="865" y="9600"/>
                    <a:pt x="2005" y="8146"/>
                    <a:pt x="3637" y="7739"/>
                  </a:cubicBezTo>
                  <a:cubicBezTo>
                    <a:pt x="3755" y="7709"/>
                    <a:pt x="3838" y="7602"/>
                    <a:pt x="3838" y="7480"/>
                  </a:cubicBezTo>
                  <a:lnTo>
                    <a:pt x="3838" y="7278"/>
                  </a:lnTo>
                  <a:lnTo>
                    <a:pt x="5224" y="7278"/>
                  </a:lnTo>
                  <a:lnTo>
                    <a:pt x="5224" y="7480"/>
                  </a:lnTo>
                  <a:cubicBezTo>
                    <a:pt x="5224" y="7602"/>
                    <a:pt x="5307" y="7709"/>
                    <a:pt x="5426" y="7739"/>
                  </a:cubicBezTo>
                  <a:cubicBezTo>
                    <a:pt x="5830" y="7840"/>
                    <a:pt x="6203" y="8005"/>
                    <a:pt x="6537" y="8222"/>
                  </a:cubicBezTo>
                  <a:lnTo>
                    <a:pt x="6503" y="8280"/>
                  </a:lnTo>
                  <a:cubicBezTo>
                    <a:pt x="6407" y="8446"/>
                    <a:pt x="6407" y="8688"/>
                    <a:pt x="6503" y="8854"/>
                  </a:cubicBezTo>
                  <a:lnTo>
                    <a:pt x="6917" y="9566"/>
                  </a:lnTo>
                  <a:cubicBezTo>
                    <a:pt x="7012" y="9732"/>
                    <a:pt x="7221" y="9852"/>
                    <a:pt x="7413" y="9852"/>
                  </a:cubicBezTo>
                  <a:lnTo>
                    <a:pt x="7907" y="9852"/>
                  </a:lnTo>
                  <a:cubicBezTo>
                    <a:pt x="8094" y="10291"/>
                    <a:pt x="8197" y="10774"/>
                    <a:pt x="8197" y="11276"/>
                  </a:cubicBezTo>
                  <a:cubicBezTo>
                    <a:pt x="8197" y="12038"/>
                    <a:pt x="7963" y="12767"/>
                    <a:pt x="7522" y="13386"/>
                  </a:cubicBezTo>
                  <a:cubicBezTo>
                    <a:pt x="7436" y="13505"/>
                    <a:pt x="7463" y="13672"/>
                    <a:pt x="7583" y="13757"/>
                  </a:cubicBezTo>
                  <a:cubicBezTo>
                    <a:pt x="7630" y="13790"/>
                    <a:pt x="7684" y="13806"/>
                    <a:pt x="7737" y="13806"/>
                  </a:cubicBezTo>
                  <a:cubicBezTo>
                    <a:pt x="7820" y="13806"/>
                    <a:pt x="7902" y="13768"/>
                    <a:pt x="7954" y="13695"/>
                  </a:cubicBezTo>
                  <a:cubicBezTo>
                    <a:pt x="8460" y="12986"/>
                    <a:pt x="8728" y="12149"/>
                    <a:pt x="8728" y="11276"/>
                  </a:cubicBezTo>
                  <a:cubicBezTo>
                    <a:pt x="8728" y="10761"/>
                    <a:pt x="8634" y="10264"/>
                    <a:pt x="8459" y="9804"/>
                  </a:cubicBezTo>
                  <a:cubicBezTo>
                    <a:pt x="8574" y="9753"/>
                    <a:pt x="8677" y="9668"/>
                    <a:pt x="8736" y="9566"/>
                  </a:cubicBezTo>
                  <a:lnTo>
                    <a:pt x="9149" y="8854"/>
                  </a:lnTo>
                  <a:cubicBezTo>
                    <a:pt x="9246" y="8688"/>
                    <a:pt x="9246" y="8446"/>
                    <a:pt x="9149" y="8281"/>
                  </a:cubicBezTo>
                  <a:lnTo>
                    <a:pt x="8736" y="7569"/>
                  </a:lnTo>
                  <a:cubicBezTo>
                    <a:pt x="8641" y="7403"/>
                    <a:pt x="8431" y="7283"/>
                    <a:pt x="8240" y="7283"/>
                  </a:cubicBezTo>
                  <a:lnTo>
                    <a:pt x="7413" y="7283"/>
                  </a:lnTo>
                  <a:cubicBezTo>
                    <a:pt x="7221" y="7283"/>
                    <a:pt x="7012" y="7403"/>
                    <a:pt x="6917" y="7569"/>
                  </a:cubicBezTo>
                  <a:lnTo>
                    <a:pt x="6804" y="7763"/>
                  </a:lnTo>
                  <a:cubicBezTo>
                    <a:pt x="6484" y="7557"/>
                    <a:pt x="6134" y="7392"/>
                    <a:pt x="5756" y="7278"/>
                  </a:cubicBezTo>
                  <a:lnTo>
                    <a:pt x="5756" y="5981"/>
                  </a:lnTo>
                  <a:lnTo>
                    <a:pt x="5882" y="5981"/>
                  </a:lnTo>
                  <a:cubicBezTo>
                    <a:pt x="6224" y="5981"/>
                    <a:pt x="6502" y="5703"/>
                    <a:pt x="6502" y="5361"/>
                  </a:cubicBezTo>
                  <a:lnTo>
                    <a:pt x="6502" y="4615"/>
                  </a:lnTo>
                  <a:cubicBezTo>
                    <a:pt x="6502" y="4273"/>
                    <a:pt x="6224" y="3994"/>
                    <a:pt x="5882" y="3994"/>
                  </a:cubicBezTo>
                  <a:lnTo>
                    <a:pt x="5748" y="3994"/>
                  </a:lnTo>
                  <a:lnTo>
                    <a:pt x="5748" y="3177"/>
                  </a:lnTo>
                  <a:lnTo>
                    <a:pt x="8049" y="3177"/>
                  </a:lnTo>
                  <a:cubicBezTo>
                    <a:pt x="8294" y="3177"/>
                    <a:pt x="8493" y="2978"/>
                    <a:pt x="8493" y="2734"/>
                  </a:cubicBezTo>
                  <a:lnTo>
                    <a:pt x="8493" y="1518"/>
                  </a:lnTo>
                  <a:lnTo>
                    <a:pt x="8572" y="1518"/>
                  </a:lnTo>
                  <a:cubicBezTo>
                    <a:pt x="8816" y="1518"/>
                    <a:pt x="9016" y="1319"/>
                    <a:pt x="9016" y="1074"/>
                  </a:cubicBezTo>
                  <a:lnTo>
                    <a:pt x="9016" y="444"/>
                  </a:lnTo>
                  <a:cubicBezTo>
                    <a:pt x="9016" y="200"/>
                    <a:pt x="8816" y="0"/>
                    <a:pt x="85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39"/>
            <p:cNvSpPr/>
            <p:nvPr/>
          </p:nvSpPr>
          <p:spPr>
            <a:xfrm>
              <a:off x="6487962" y="1717348"/>
              <a:ext cx="70514" cy="64842"/>
            </a:xfrm>
            <a:custGeom>
              <a:avLst/>
              <a:gdLst/>
              <a:ahLst/>
              <a:cxnLst/>
              <a:rect l="l" t="t" r="r" b="b"/>
              <a:pathLst>
                <a:path w="2126" h="1955" extrusionOk="0">
                  <a:moveTo>
                    <a:pt x="1295" y="533"/>
                  </a:moveTo>
                  <a:cubicBezTo>
                    <a:pt x="1307" y="535"/>
                    <a:pt x="1329" y="547"/>
                    <a:pt x="1337" y="556"/>
                  </a:cubicBezTo>
                  <a:lnTo>
                    <a:pt x="1568" y="955"/>
                  </a:lnTo>
                  <a:cubicBezTo>
                    <a:pt x="1571" y="966"/>
                    <a:pt x="1571" y="989"/>
                    <a:pt x="1568" y="1001"/>
                  </a:cubicBezTo>
                  <a:lnTo>
                    <a:pt x="1337" y="1399"/>
                  </a:lnTo>
                  <a:cubicBezTo>
                    <a:pt x="1329" y="1408"/>
                    <a:pt x="1307" y="1421"/>
                    <a:pt x="1295" y="1424"/>
                  </a:cubicBezTo>
                  <a:lnTo>
                    <a:pt x="831" y="1424"/>
                  </a:lnTo>
                  <a:cubicBezTo>
                    <a:pt x="820" y="1421"/>
                    <a:pt x="798" y="1408"/>
                    <a:pt x="790" y="1399"/>
                  </a:cubicBezTo>
                  <a:lnTo>
                    <a:pt x="559" y="1001"/>
                  </a:lnTo>
                  <a:cubicBezTo>
                    <a:pt x="555" y="989"/>
                    <a:pt x="555" y="966"/>
                    <a:pt x="559" y="955"/>
                  </a:cubicBezTo>
                  <a:lnTo>
                    <a:pt x="790" y="556"/>
                  </a:lnTo>
                  <a:cubicBezTo>
                    <a:pt x="798" y="547"/>
                    <a:pt x="820" y="535"/>
                    <a:pt x="831" y="533"/>
                  </a:cubicBezTo>
                  <a:close/>
                  <a:moveTo>
                    <a:pt x="828" y="1"/>
                  </a:moveTo>
                  <a:cubicBezTo>
                    <a:pt x="636" y="1"/>
                    <a:pt x="428" y="121"/>
                    <a:pt x="332" y="286"/>
                  </a:cubicBezTo>
                  <a:lnTo>
                    <a:pt x="97" y="691"/>
                  </a:lnTo>
                  <a:cubicBezTo>
                    <a:pt x="0" y="857"/>
                    <a:pt x="0" y="1098"/>
                    <a:pt x="97" y="1265"/>
                  </a:cubicBezTo>
                  <a:lnTo>
                    <a:pt x="332" y="1669"/>
                  </a:lnTo>
                  <a:cubicBezTo>
                    <a:pt x="428" y="1834"/>
                    <a:pt x="636" y="1955"/>
                    <a:pt x="828" y="1955"/>
                  </a:cubicBezTo>
                  <a:lnTo>
                    <a:pt x="1299" y="1955"/>
                  </a:lnTo>
                  <a:cubicBezTo>
                    <a:pt x="1490" y="1955"/>
                    <a:pt x="1699" y="1834"/>
                    <a:pt x="1795" y="1669"/>
                  </a:cubicBezTo>
                  <a:lnTo>
                    <a:pt x="2030" y="1265"/>
                  </a:lnTo>
                  <a:cubicBezTo>
                    <a:pt x="2126" y="1098"/>
                    <a:pt x="2126" y="857"/>
                    <a:pt x="2030" y="691"/>
                  </a:cubicBezTo>
                  <a:lnTo>
                    <a:pt x="1795" y="286"/>
                  </a:lnTo>
                  <a:cubicBezTo>
                    <a:pt x="1699" y="121"/>
                    <a:pt x="1490" y="1"/>
                    <a:pt x="12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39"/>
            <p:cNvSpPr/>
            <p:nvPr/>
          </p:nvSpPr>
          <p:spPr>
            <a:xfrm>
              <a:off x="6162888" y="1478111"/>
              <a:ext cx="50514" cy="50381"/>
            </a:xfrm>
            <a:custGeom>
              <a:avLst/>
              <a:gdLst/>
              <a:ahLst/>
              <a:cxnLst/>
              <a:rect l="l" t="t" r="r" b="b"/>
              <a:pathLst>
                <a:path w="1523" h="1519" extrusionOk="0">
                  <a:moveTo>
                    <a:pt x="991" y="533"/>
                  </a:moveTo>
                  <a:lnTo>
                    <a:pt x="991" y="986"/>
                  </a:lnTo>
                  <a:lnTo>
                    <a:pt x="532" y="986"/>
                  </a:lnTo>
                  <a:lnTo>
                    <a:pt x="532" y="533"/>
                  </a:lnTo>
                  <a:close/>
                  <a:moveTo>
                    <a:pt x="444" y="1"/>
                  </a:moveTo>
                  <a:cubicBezTo>
                    <a:pt x="199" y="1"/>
                    <a:pt x="0" y="199"/>
                    <a:pt x="0" y="443"/>
                  </a:cubicBezTo>
                  <a:lnTo>
                    <a:pt x="0" y="1075"/>
                  </a:lnTo>
                  <a:cubicBezTo>
                    <a:pt x="0" y="1319"/>
                    <a:pt x="199" y="1518"/>
                    <a:pt x="444" y="1518"/>
                  </a:cubicBezTo>
                  <a:lnTo>
                    <a:pt x="1079" y="1518"/>
                  </a:lnTo>
                  <a:cubicBezTo>
                    <a:pt x="1324" y="1518"/>
                    <a:pt x="1523" y="1319"/>
                    <a:pt x="1523" y="1075"/>
                  </a:cubicBezTo>
                  <a:lnTo>
                    <a:pt x="1523" y="443"/>
                  </a:lnTo>
                  <a:cubicBezTo>
                    <a:pt x="1523" y="199"/>
                    <a:pt x="1324" y="1"/>
                    <a:pt x="10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39"/>
            <p:cNvSpPr/>
            <p:nvPr/>
          </p:nvSpPr>
          <p:spPr>
            <a:xfrm>
              <a:off x="6526636" y="1467531"/>
              <a:ext cx="50547" cy="50381"/>
            </a:xfrm>
            <a:custGeom>
              <a:avLst/>
              <a:gdLst/>
              <a:ahLst/>
              <a:cxnLst/>
              <a:rect l="l" t="t" r="r" b="b"/>
              <a:pathLst>
                <a:path w="1524" h="1519" extrusionOk="0">
                  <a:moveTo>
                    <a:pt x="992" y="532"/>
                  </a:moveTo>
                  <a:lnTo>
                    <a:pt x="992" y="986"/>
                  </a:lnTo>
                  <a:lnTo>
                    <a:pt x="533" y="986"/>
                  </a:lnTo>
                  <a:lnTo>
                    <a:pt x="533" y="532"/>
                  </a:lnTo>
                  <a:close/>
                  <a:moveTo>
                    <a:pt x="444" y="0"/>
                  </a:moveTo>
                  <a:cubicBezTo>
                    <a:pt x="200" y="0"/>
                    <a:pt x="1" y="200"/>
                    <a:pt x="1" y="444"/>
                  </a:cubicBezTo>
                  <a:lnTo>
                    <a:pt x="1" y="1074"/>
                  </a:lnTo>
                  <a:cubicBezTo>
                    <a:pt x="1" y="1319"/>
                    <a:pt x="200" y="1518"/>
                    <a:pt x="444" y="1518"/>
                  </a:cubicBezTo>
                  <a:lnTo>
                    <a:pt x="1080" y="1518"/>
                  </a:lnTo>
                  <a:cubicBezTo>
                    <a:pt x="1324" y="1518"/>
                    <a:pt x="1523" y="1319"/>
                    <a:pt x="1523" y="1074"/>
                  </a:cubicBezTo>
                  <a:lnTo>
                    <a:pt x="1523" y="444"/>
                  </a:lnTo>
                  <a:cubicBezTo>
                    <a:pt x="1523" y="200"/>
                    <a:pt x="1324" y="0"/>
                    <a:pt x="10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39"/>
            <p:cNvSpPr/>
            <p:nvPr/>
          </p:nvSpPr>
          <p:spPr>
            <a:xfrm>
              <a:off x="6268626" y="1431577"/>
              <a:ext cx="50481" cy="73499"/>
            </a:xfrm>
            <a:custGeom>
              <a:avLst/>
              <a:gdLst/>
              <a:ahLst/>
              <a:cxnLst/>
              <a:rect l="l" t="t" r="r" b="b"/>
              <a:pathLst>
                <a:path w="1522" h="2216" extrusionOk="0">
                  <a:moveTo>
                    <a:pt x="990" y="531"/>
                  </a:moveTo>
                  <a:lnTo>
                    <a:pt x="990" y="986"/>
                  </a:lnTo>
                  <a:lnTo>
                    <a:pt x="531" y="986"/>
                  </a:lnTo>
                  <a:lnTo>
                    <a:pt x="531" y="531"/>
                  </a:lnTo>
                  <a:close/>
                  <a:moveTo>
                    <a:pt x="443" y="0"/>
                  </a:moveTo>
                  <a:cubicBezTo>
                    <a:pt x="198" y="0"/>
                    <a:pt x="0" y="198"/>
                    <a:pt x="0" y="443"/>
                  </a:cubicBezTo>
                  <a:lnTo>
                    <a:pt x="0" y="1074"/>
                  </a:lnTo>
                  <a:cubicBezTo>
                    <a:pt x="0" y="1319"/>
                    <a:pt x="198" y="1518"/>
                    <a:pt x="443" y="1518"/>
                  </a:cubicBezTo>
                  <a:lnTo>
                    <a:pt x="475" y="1518"/>
                  </a:lnTo>
                  <a:lnTo>
                    <a:pt x="475" y="1950"/>
                  </a:lnTo>
                  <a:cubicBezTo>
                    <a:pt x="475" y="2097"/>
                    <a:pt x="593" y="2216"/>
                    <a:pt x="739" y="2216"/>
                  </a:cubicBezTo>
                  <a:cubicBezTo>
                    <a:pt x="886" y="2216"/>
                    <a:pt x="1005" y="2097"/>
                    <a:pt x="1005" y="1950"/>
                  </a:cubicBezTo>
                  <a:lnTo>
                    <a:pt x="1005" y="1518"/>
                  </a:lnTo>
                  <a:lnTo>
                    <a:pt x="1079" y="1518"/>
                  </a:lnTo>
                  <a:cubicBezTo>
                    <a:pt x="1324" y="1518"/>
                    <a:pt x="1522" y="1319"/>
                    <a:pt x="1522" y="1074"/>
                  </a:cubicBezTo>
                  <a:lnTo>
                    <a:pt x="1522" y="443"/>
                  </a:lnTo>
                  <a:cubicBezTo>
                    <a:pt x="1522" y="198"/>
                    <a:pt x="1324" y="0"/>
                    <a:pt x="10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39"/>
            <p:cNvSpPr/>
            <p:nvPr/>
          </p:nvSpPr>
          <p:spPr>
            <a:xfrm>
              <a:off x="6383418" y="1467498"/>
              <a:ext cx="50481" cy="95191"/>
            </a:xfrm>
            <a:custGeom>
              <a:avLst/>
              <a:gdLst/>
              <a:ahLst/>
              <a:cxnLst/>
              <a:rect l="l" t="t" r="r" b="b"/>
              <a:pathLst>
                <a:path w="1522" h="2870" extrusionOk="0">
                  <a:moveTo>
                    <a:pt x="991" y="532"/>
                  </a:moveTo>
                  <a:lnTo>
                    <a:pt x="991" y="986"/>
                  </a:lnTo>
                  <a:lnTo>
                    <a:pt x="532" y="986"/>
                  </a:lnTo>
                  <a:lnTo>
                    <a:pt x="532" y="532"/>
                  </a:lnTo>
                  <a:close/>
                  <a:moveTo>
                    <a:pt x="444" y="0"/>
                  </a:moveTo>
                  <a:cubicBezTo>
                    <a:pt x="200" y="0"/>
                    <a:pt x="0" y="200"/>
                    <a:pt x="0" y="444"/>
                  </a:cubicBezTo>
                  <a:lnTo>
                    <a:pt x="0" y="1075"/>
                  </a:lnTo>
                  <a:cubicBezTo>
                    <a:pt x="0" y="1320"/>
                    <a:pt x="198" y="1518"/>
                    <a:pt x="443" y="1518"/>
                  </a:cubicBezTo>
                  <a:lnTo>
                    <a:pt x="495" y="1518"/>
                  </a:lnTo>
                  <a:lnTo>
                    <a:pt x="495" y="2603"/>
                  </a:lnTo>
                  <a:cubicBezTo>
                    <a:pt x="495" y="2751"/>
                    <a:pt x="614" y="2869"/>
                    <a:pt x="761" y="2869"/>
                  </a:cubicBezTo>
                  <a:cubicBezTo>
                    <a:pt x="908" y="2869"/>
                    <a:pt x="1027" y="2751"/>
                    <a:pt x="1027" y="2603"/>
                  </a:cubicBezTo>
                  <a:lnTo>
                    <a:pt x="1027" y="1518"/>
                  </a:lnTo>
                  <a:lnTo>
                    <a:pt x="1079" y="1518"/>
                  </a:lnTo>
                  <a:cubicBezTo>
                    <a:pt x="1324" y="1518"/>
                    <a:pt x="1522" y="1320"/>
                    <a:pt x="1522" y="1075"/>
                  </a:cubicBezTo>
                  <a:lnTo>
                    <a:pt x="1522" y="444"/>
                  </a:lnTo>
                  <a:cubicBezTo>
                    <a:pt x="1522" y="200"/>
                    <a:pt x="1324" y="0"/>
                    <a:pt x="10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05" name="Google Shape;1405;p39"/>
          <p:cNvGrpSpPr/>
          <p:nvPr/>
        </p:nvGrpSpPr>
        <p:grpSpPr>
          <a:xfrm>
            <a:off x="3702586" y="3426738"/>
            <a:ext cx="392377" cy="365773"/>
            <a:chOff x="4002290" y="2305475"/>
            <a:chExt cx="601990" cy="567794"/>
          </a:xfrm>
        </p:grpSpPr>
        <p:sp>
          <p:nvSpPr>
            <p:cNvPr id="1406" name="Google Shape;1406;p39"/>
            <p:cNvSpPr/>
            <p:nvPr/>
          </p:nvSpPr>
          <p:spPr>
            <a:xfrm>
              <a:off x="4123717" y="2467995"/>
              <a:ext cx="36086" cy="55058"/>
            </a:xfrm>
            <a:custGeom>
              <a:avLst/>
              <a:gdLst/>
              <a:ahLst/>
              <a:cxnLst/>
              <a:rect l="l" t="t" r="r" b="b"/>
              <a:pathLst>
                <a:path w="1088" h="1660" extrusionOk="0">
                  <a:moveTo>
                    <a:pt x="267" y="0"/>
                  </a:moveTo>
                  <a:cubicBezTo>
                    <a:pt x="120" y="0"/>
                    <a:pt x="1" y="119"/>
                    <a:pt x="1" y="265"/>
                  </a:cubicBezTo>
                  <a:lnTo>
                    <a:pt x="1" y="1039"/>
                  </a:lnTo>
                  <a:cubicBezTo>
                    <a:pt x="1" y="1381"/>
                    <a:pt x="244" y="1659"/>
                    <a:pt x="544" y="1659"/>
                  </a:cubicBezTo>
                  <a:lnTo>
                    <a:pt x="821" y="1659"/>
                  </a:lnTo>
                  <a:cubicBezTo>
                    <a:pt x="968" y="1659"/>
                    <a:pt x="1087" y="1540"/>
                    <a:pt x="1087" y="1393"/>
                  </a:cubicBezTo>
                  <a:cubicBezTo>
                    <a:pt x="1087" y="1247"/>
                    <a:pt x="968" y="1128"/>
                    <a:pt x="821" y="1128"/>
                  </a:cubicBezTo>
                  <a:lnTo>
                    <a:pt x="559" y="1128"/>
                  </a:lnTo>
                  <a:cubicBezTo>
                    <a:pt x="549" y="1116"/>
                    <a:pt x="533" y="1085"/>
                    <a:pt x="533" y="1039"/>
                  </a:cubicBezTo>
                  <a:lnTo>
                    <a:pt x="533" y="265"/>
                  </a:lnTo>
                  <a:cubicBezTo>
                    <a:pt x="533" y="119"/>
                    <a:pt x="414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39"/>
            <p:cNvSpPr/>
            <p:nvPr/>
          </p:nvSpPr>
          <p:spPr>
            <a:xfrm>
              <a:off x="4077382" y="2453269"/>
              <a:ext cx="17678" cy="39337"/>
            </a:xfrm>
            <a:custGeom>
              <a:avLst/>
              <a:gdLst/>
              <a:ahLst/>
              <a:cxnLst/>
              <a:rect l="l" t="t" r="r" b="b"/>
              <a:pathLst>
                <a:path w="533" h="1186" extrusionOk="0">
                  <a:moveTo>
                    <a:pt x="266" y="1"/>
                  </a:moveTo>
                  <a:cubicBezTo>
                    <a:pt x="120" y="1"/>
                    <a:pt x="0" y="120"/>
                    <a:pt x="0" y="267"/>
                  </a:cubicBezTo>
                  <a:lnTo>
                    <a:pt x="0" y="920"/>
                  </a:lnTo>
                  <a:cubicBezTo>
                    <a:pt x="0" y="1066"/>
                    <a:pt x="120" y="1185"/>
                    <a:pt x="266" y="1185"/>
                  </a:cubicBezTo>
                  <a:cubicBezTo>
                    <a:pt x="413" y="1185"/>
                    <a:pt x="532" y="1066"/>
                    <a:pt x="532" y="920"/>
                  </a:cubicBezTo>
                  <a:lnTo>
                    <a:pt x="532" y="267"/>
                  </a:lnTo>
                  <a:cubicBezTo>
                    <a:pt x="532" y="120"/>
                    <a:pt x="413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39"/>
            <p:cNvSpPr/>
            <p:nvPr/>
          </p:nvSpPr>
          <p:spPr>
            <a:xfrm>
              <a:off x="4180002" y="2453269"/>
              <a:ext cx="17645" cy="39337"/>
            </a:xfrm>
            <a:custGeom>
              <a:avLst/>
              <a:gdLst/>
              <a:ahLst/>
              <a:cxnLst/>
              <a:rect l="l" t="t" r="r" b="b"/>
              <a:pathLst>
                <a:path w="532" h="1186" extrusionOk="0"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lnTo>
                    <a:pt x="0" y="920"/>
                  </a:lnTo>
                  <a:cubicBezTo>
                    <a:pt x="0" y="1066"/>
                    <a:pt x="119" y="1185"/>
                    <a:pt x="266" y="1185"/>
                  </a:cubicBezTo>
                  <a:cubicBezTo>
                    <a:pt x="413" y="1185"/>
                    <a:pt x="532" y="1066"/>
                    <a:pt x="532" y="920"/>
                  </a:cubicBezTo>
                  <a:lnTo>
                    <a:pt x="532" y="267"/>
                  </a:lnTo>
                  <a:cubicBezTo>
                    <a:pt x="532" y="120"/>
                    <a:pt x="413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39"/>
            <p:cNvSpPr/>
            <p:nvPr/>
          </p:nvSpPr>
          <p:spPr>
            <a:xfrm>
              <a:off x="4093733" y="2536884"/>
              <a:ext cx="87595" cy="31708"/>
            </a:xfrm>
            <a:custGeom>
              <a:avLst/>
              <a:gdLst/>
              <a:ahLst/>
              <a:cxnLst/>
              <a:rect l="l" t="t" r="r" b="b"/>
              <a:pathLst>
                <a:path w="2641" h="956" extrusionOk="0">
                  <a:moveTo>
                    <a:pt x="292" y="1"/>
                  </a:moveTo>
                  <a:cubicBezTo>
                    <a:pt x="224" y="1"/>
                    <a:pt x="156" y="26"/>
                    <a:pt x="104" y="78"/>
                  </a:cubicBezTo>
                  <a:cubicBezTo>
                    <a:pt x="0" y="183"/>
                    <a:pt x="1" y="350"/>
                    <a:pt x="105" y="454"/>
                  </a:cubicBezTo>
                  <a:cubicBezTo>
                    <a:pt x="440" y="789"/>
                    <a:pt x="880" y="955"/>
                    <a:pt x="1321" y="955"/>
                  </a:cubicBezTo>
                  <a:cubicBezTo>
                    <a:pt x="1760" y="955"/>
                    <a:pt x="2201" y="789"/>
                    <a:pt x="2535" y="454"/>
                  </a:cubicBezTo>
                  <a:cubicBezTo>
                    <a:pt x="2640" y="350"/>
                    <a:pt x="2640" y="183"/>
                    <a:pt x="2536" y="78"/>
                  </a:cubicBezTo>
                  <a:cubicBezTo>
                    <a:pt x="2485" y="26"/>
                    <a:pt x="2416" y="1"/>
                    <a:pt x="2348" y="1"/>
                  </a:cubicBezTo>
                  <a:cubicBezTo>
                    <a:pt x="2280" y="1"/>
                    <a:pt x="2212" y="26"/>
                    <a:pt x="2161" y="78"/>
                  </a:cubicBezTo>
                  <a:cubicBezTo>
                    <a:pt x="1929" y="309"/>
                    <a:pt x="1625" y="424"/>
                    <a:pt x="1321" y="424"/>
                  </a:cubicBezTo>
                  <a:cubicBezTo>
                    <a:pt x="1016" y="424"/>
                    <a:pt x="712" y="309"/>
                    <a:pt x="480" y="78"/>
                  </a:cubicBezTo>
                  <a:cubicBezTo>
                    <a:pt x="428" y="26"/>
                    <a:pt x="360" y="1"/>
                    <a:pt x="2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39"/>
            <p:cNvSpPr/>
            <p:nvPr/>
          </p:nvSpPr>
          <p:spPr>
            <a:xfrm>
              <a:off x="4002290" y="2305475"/>
              <a:ext cx="601990" cy="567794"/>
            </a:xfrm>
            <a:custGeom>
              <a:avLst/>
              <a:gdLst/>
              <a:ahLst/>
              <a:cxnLst/>
              <a:rect l="l" t="t" r="r" b="b"/>
              <a:pathLst>
                <a:path w="18150" h="17119" extrusionOk="0">
                  <a:moveTo>
                    <a:pt x="4172" y="532"/>
                  </a:moveTo>
                  <a:cubicBezTo>
                    <a:pt x="4485" y="532"/>
                    <a:pt x="4740" y="785"/>
                    <a:pt x="4740" y="1096"/>
                  </a:cubicBezTo>
                  <a:lnTo>
                    <a:pt x="4740" y="1406"/>
                  </a:lnTo>
                  <a:cubicBezTo>
                    <a:pt x="4515" y="1393"/>
                    <a:pt x="4296" y="1389"/>
                    <a:pt x="4093" y="1389"/>
                  </a:cubicBezTo>
                  <a:lnTo>
                    <a:pt x="4061" y="1389"/>
                  </a:lnTo>
                  <a:cubicBezTo>
                    <a:pt x="3375" y="1389"/>
                    <a:pt x="2506" y="1430"/>
                    <a:pt x="1870" y="1751"/>
                  </a:cubicBezTo>
                  <a:cubicBezTo>
                    <a:pt x="1687" y="1844"/>
                    <a:pt x="1531" y="1955"/>
                    <a:pt x="1398" y="2087"/>
                  </a:cubicBezTo>
                  <a:lnTo>
                    <a:pt x="1398" y="1096"/>
                  </a:lnTo>
                  <a:cubicBezTo>
                    <a:pt x="1398" y="785"/>
                    <a:pt x="1653" y="532"/>
                    <a:pt x="1966" y="532"/>
                  </a:cubicBezTo>
                  <a:close/>
                  <a:moveTo>
                    <a:pt x="5558" y="891"/>
                  </a:moveTo>
                  <a:cubicBezTo>
                    <a:pt x="6219" y="891"/>
                    <a:pt x="6756" y="1426"/>
                    <a:pt x="6756" y="2083"/>
                  </a:cubicBezTo>
                  <a:lnTo>
                    <a:pt x="6756" y="2087"/>
                  </a:lnTo>
                  <a:cubicBezTo>
                    <a:pt x="6623" y="1955"/>
                    <a:pt x="6467" y="1844"/>
                    <a:pt x="6284" y="1751"/>
                  </a:cubicBezTo>
                  <a:cubicBezTo>
                    <a:pt x="5984" y="1600"/>
                    <a:pt x="5632" y="1511"/>
                    <a:pt x="5272" y="1460"/>
                  </a:cubicBezTo>
                  <a:lnTo>
                    <a:pt x="5272" y="1096"/>
                  </a:lnTo>
                  <a:cubicBezTo>
                    <a:pt x="5272" y="1040"/>
                    <a:pt x="5267" y="983"/>
                    <a:pt x="5258" y="929"/>
                  </a:cubicBezTo>
                  <a:cubicBezTo>
                    <a:pt x="5356" y="904"/>
                    <a:pt x="5456" y="891"/>
                    <a:pt x="5558" y="891"/>
                  </a:cubicBezTo>
                  <a:close/>
                  <a:moveTo>
                    <a:pt x="7537" y="2592"/>
                  </a:moveTo>
                  <a:lnTo>
                    <a:pt x="7537" y="3178"/>
                  </a:lnTo>
                  <a:lnTo>
                    <a:pt x="7288" y="3178"/>
                  </a:lnTo>
                  <a:lnTo>
                    <a:pt x="7288" y="2592"/>
                  </a:lnTo>
                  <a:close/>
                  <a:moveTo>
                    <a:pt x="14299" y="5359"/>
                  </a:moveTo>
                  <a:lnTo>
                    <a:pt x="14299" y="5731"/>
                  </a:lnTo>
                  <a:lnTo>
                    <a:pt x="13120" y="5731"/>
                  </a:lnTo>
                  <a:lnTo>
                    <a:pt x="13120" y="5359"/>
                  </a:lnTo>
                  <a:close/>
                  <a:moveTo>
                    <a:pt x="866" y="5052"/>
                  </a:moveTo>
                  <a:lnTo>
                    <a:pt x="866" y="6047"/>
                  </a:lnTo>
                  <a:cubicBezTo>
                    <a:pt x="866" y="6113"/>
                    <a:pt x="868" y="6178"/>
                    <a:pt x="872" y="6243"/>
                  </a:cubicBezTo>
                  <a:cubicBezTo>
                    <a:pt x="671" y="6141"/>
                    <a:pt x="532" y="5933"/>
                    <a:pt x="532" y="5694"/>
                  </a:cubicBezTo>
                  <a:lnTo>
                    <a:pt x="532" y="5598"/>
                  </a:lnTo>
                  <a:cubicBezTo>
                    <a:pt x="532" y="5360"/>
                    <a:pt x="668" y="5155"/>
                    <a:pt x="866" y="5052"/>
                  </a:cubicBezTo>
                  <a:close/>
                  <a:moveTo>
                    <a:pt x="7288" y="5052"/>
                  </a:moveTo>
                  <a:cubicBezTo>
                    <a:pt x="7486" y="5155"/>
                    <a:pt x="7622" y="5360"/>
                    <a:pt x="7622" y="5598"/>
                  </a:cubicBezTo>
                  <a:lnTo>
                    <a:pt x="7622" y="5694"/>
                  </a:lnTo>
                  <a:cubicBezTo>
                    <a:pt x="7622" y="5933"/>
                    <a:pt x="7483" y="6141"/>
                    <a:pt x="7282" y="6243"/>
                  </a:cubicBezTo>
                  <a:cubicBezTo>
                    <a:pt x="7286" y="6178"/>
                    <a:pt x="7288" y="6113"/>
                    <a:pt x="7288" y="6046"/>
                  </a:cubicBezTo>
                  <a:lnTo>
                    <a:pt x="7288" y="5052"/>
                  </a:lnTo>
                  <a:close/>
                  <a:moveTo>
                    <a:pt x="10076" y="7666"/>
                  </a:moveTo>
                  <a:cubicBezTo>
                    <a:pt x="10074" y="7720"/>
                    <a:pt x="10072" y="7773"/>
                    <a:pt x="10072" y="7826"/>
                  </a:cubicBezTo>
                  <a:lnTo>
                    <a:pt x="10072" y="8252"/>
                  </a:lnTo>
                  <a:lnTo>
                    <a:pt x="9810" y="8252"/>
                  </a:lnTo>
                  <a:lnTo>
                    <a:pt x="9810" y="7666"/>
                  </a:lnTo>
                  <a:close/>
                  <a:moveTo>
                    <a:pt x="16096" y="8462"/>
                  </a:moveTo>
                  <a:cubicBezTo>
                    <a:pt x="16123" y="8462"/>
                    <a:pt x="16147" y="8485"/>
                    <a:pt x="16147" y="8512"/>
                  </a:cubicBezTo>
                  <a:lnTo>
                    <a:pt x="16147" y="8626"/>
                  </a:lnTo>
                  <a:lnTo>
                    <a:pt x="11272" y="8626"/>
                  </a:lnTo>
                  <a:lnTo>
                    <a:pt x="11272" y="8512"/>
                  </a:lnTo>
                  <a:cubicBezTo>
                    <a:pt x="11272" y="8485"/>
                    <a:pt x="11295" y="8462"/>
                    <a:pt x="11323" y="8462"/>
                  </a:cubicBezTo>
                  <a:close/>
                  <a:moveTo>
                    <a:pt x="4093" y="1921"/>
                  </a:moveTo>
                  <a:cubicBezTo>
                    <a:pt x="6035" y="1921"/>
                    <a:pt x="6756" y="2357"/>
                    <a:pt x="6756" y="3530"/>
                  </a:cubicBezTo>
                  <a:lnTo>
                    <a:pt x="6756" y="6046"/>
                  </a:lnTo>
                  <a:cubicBezTo>
                    <a:pt x="6756" y="7508"/>
                    <a:pt x="5561" y="8697"/>
                    <a:pt x="4093" y="8697"/>
                  </a:cubicBezTo>
                  <a:lnTo>
                    <a:pt x="4061" y="8697"/>
                  </a:lnTo>
                  <a:cubicBezTo>
                    <a:pt x="2592" y="8697"/>
                    <a:pt x="1398" y="7508"/>
                    <a:pt x="1398" y="6046"/>
                  </a:cubicBezTo>
                  <a:lnTo>
                    <a:pt x="1398" y="3530"/>
                  </a:lnTo>
                  <a:cubicBezTo>
                    <a:pt x="1398" y="2357"/>
                    <a:pt x="2120" y="1921"/>
                    <a:pt x="4061" y="1921"/>
                  </a:cubicBezTo>
                  <a:close/>
                  <a:moveTo>
                    <a:pt x="16147" y="9158"/>
                  </a:moveTo>
                  <a:lnTo>
                    <a:pt x="16147" y="11196"/>
                  </a:lnTo>
                  <a:cubicBezTo>
                    <a:pt x="16147" y="11224"/>
                    <a:pt x="16123" y="11246"/>
                    <a:pt x="16096" y="11246"/>
                  </a:cubicBezTo>
                  <a:lnTo>
                    <a:pt x="11323" y="11246"/>
                  </a:lnTo>
                  <a:cubicBezTo>
                    <a:pt x="11295" y="11246"/>
                    <a:pt x="11272" y="11224"/>
                    <a:pt x="11272" y="11196"/>
                  </a:cubicBezTo>
                  <a:lnTo>
                    <a:pt x="11272" y="9158"/>
                  </a:lnTo>
                  <a:close/>
                  <a:moveTo>
                    <a:pt x="10072" y="9350"/>
                  </a:moveTo>
                  <a:lnTo>
                    <a:pt x="10072" y="10784"/>
                  </a:lnTo>
                  <a:cubicBezTo>
                    <a:pt x="10072" y="10966"/>
                    <a:pt x="10089" y="11144"/>
                    <a:pt x="10120" y="11316"/>
                  </a:cubicBezTo>
                  <a:cubicBezTo>
                    <a:pt x="9935" y="11263"/>
                    <a:pt x="9801" y="11092"/>
                    <a:pt x="9801" y="10891"/>
                  </a:cubicBezTo>
                  <a:lnTo>
                    <a:pt x="9801" y="9759"/>
                  </a:lnTo>
                  <a:cubicBezTo>
                    <a:pt x="9801" y="9576"/>
                    <a:pt x="9913" y="9418"/>
                    <a:pt x="10072" y="9350"/>
                  </a:cubicBezTo>
                  <a:close/>
                  <a:moveTo>
                    <a:pt x="17346" y="9350"/>
                  </a:moveTo>
                  <a:cubicBezTo>
                    <a:pt x="17505" y="9418"/>
                    <a:pt x="17618" y="9575"/>
                    <a:pt x="17618" y="9759"/>
                  </a:cubicBezTo>
                  <a:lnTo>
                    <a:pt x="17618" y="10891"/>
                  </a:lnTo>
                  <a:cubicBezTo>
                    <a:pt x="17618" y="11092"/>
                    <a:pt x="17483" y="11263"/>
                    <a:pt x="17298" y="11316"/>
                  </a:cubicBezTo>
                  <a:cubicBezTo>
                    <a:pt x="17329" y="11144"/>
                    <a:pt x="17346" y="10966"/>
                    <a:pt x="17346" y="10784"/>
                  </a:cubicBezTo>
                  <a:lnTo>
                    <a:pt x="17346" y="9350"/>
                  </a:lnTo>
                  <a:close/>
                  <a:moveTo>
                    <a:pt x="11721" y="5765"/>
                  </a:moveTo>
                  <a:lnTo>
                    <a:pt x="11721" y="7930"/>
                  </a:lnTo>
                  <a:lnTo>
                    <a:pt x="11323" y="7930"/>
                  </a:lnTo>
                  <a:cubicBezTo>
                    <a:pt x="11001" y="7930"/>
                    <a:pt x="10740" y="8191"/>
                    <a:pt x="10740" y="8512"/>
                  </a:cubicBezTo>
                  <a:lnTo>
                    <a:pt x="10740" y="11196"/>
                  </a:lnTo>
                  <a:cubicBezTo>
                    <a:pt x="10740" y="11518"/>
                    <a:pt x="11001" y="11778"/>
                    <a:pt x="11323" y="11778"/>
                  </a:cubicBezTo>
                  <a:lnTo>
                    <a:pt x="11721" y="11778"/>
                  </a:lnTo>
                  <a:lnTo>
                    <a:pt x="11721" y="12845"/>
                  </a:lnTo>
                  <a:cubicBezTo>
                    <a:pt x="11048" y="12404"/>
                    <a:pt x="10604" y="11645"/>
                    <a:pt x="10604" y="10784"/>
                  </a:cubicBezTo>
                  <a:lnTo>
                    <a:pt x="10604" y="7826"/>
                  </a:lnTo>
                  <a:cubicBezTo>
                    <a:pt x="10604" y="6966"/>
                    <a:pt x="11048" y="6207"/>
                    <a:pt x="11721" y="5765"/>
                  </a:cubicBezTo>
                  <a:close/>
                  <a:moveTo>
                    <a:pt x="14831" y="5408"/>
                  </a:moveTo>
                  <a:cubicBezTo>
                    <a:pt x="14945" y="5431"/>
                    <a:pt x="15058" y="5463"/>
                    <a:pt x="15165" y="5501"/>
                  </a:cubicBezTo>
                  <a:lnTo>
                    <a:pt x="15165" y="6150"/>
                  </a:lnTo>
                  <a:cubicBezTo>
                    <a:pt x="15165" y="6297"/>
                    <a:pt x="15285" y="6415"/>
                    <a:pt x="15431" y="6415"/>
                  </a:cubicBezTo>
                  <a:cubicBezTo>
                    <a:pt x="15578" y="6415"/>
                    <a:pt x="15697" y="6295"/>
                    <a:pt x="15697" y="6150"/>
                  </a:cubicBezTo>
                  <a:lnTo>
                    <a:pt x="15697" y="5765"/>
                  </a:lnTo>
                  <a:cubicBezTo>
                    <a:pt x="16370" y="6207"/>
                    <a:pt x="16815" y="6966"/>
                    <a:pt x="16815" y="7826"/>
                  </a:cubicBezTo>
                  <a:lnTo>
                    <a:pt x="16815" y="10784"/>
                  </a:lnTo>
                  <a:cubicBezTo>
                    <a:pt x="16815" y="11645"/>
                    <a:pt x="16370" y="12404"/>
                    <a:pt x="15697" y="12845"/>
                  </a:cubicBezTo>
                  <a:lnTo>
                    <a:pt x="15697" y="11778"/>
                  </a:lnTo>
                  <a:lnTo>
                    <a:pt x="16096" y="11778"/>
                  </a:lnTo>
                  <a:cubicBezTo>
                    <a:pt x="16417" y="11778"/>
                    <a:pt x="16679" y="11518"/>
                    <a:pt x="16679" y="11196"/>
                  </a:cubicBezTo>
                  <a:lnTo>
                    <a:pt x="16679" y="8512"/>
                  </a:lnTo>
                  <a:cubicBezTo>
                    <a:pt x="16679" y="8191"/>
                    <a:pt x="16417" y="7930"/>
                    <a:pt x="16096" y="7930"/>
                  </a:cubicBezTo>
                  <a:lnTo>
                    <a:pt x="15697" y="7930"/>
                  </a:lnTo>
                  <a:lnTo>
                    <a:pt x="15697" y="7603"/>
                  </a:lnTo>
                  <a:cubicBezTo>
                    <a:pt x="15697" y="7456"/>
                    <a:pt x="15578" y="7337"/>
                    <a:pt x="15431" y="7337"/>
                  </a:cubicBezTo>
                  <a:cubicBezTo>
                    <a:pt x="15285" y="7337"/>
                    <a:pt x="15165" y="7456"/>
                    <a:pt x="15165" y="7603"/>
                  </a:cubicBezTo>
                  <a:lnTo>
                    <a:pt x="15165" y="7930"/>
                  </a:lnTo>
                  <a:lnTo>
                    <a:pt x="12253" y="7930"/>
                  </a:lnTo>
                  <a:lnTo>
                    <a:pt x="12253" y="5501"/>
                  </a:lnTo>
                  <a:cubicBezTo>
                    <a:pt x="12361" y="5463"/>
                    <a:pt x="12473" y="5431"/>
                    <a:pt x="12588" y="5408"/>
                  </a:cubicBezTo>
                  <a:lnTo>
                    <a:pt x="12588" y="5822"/>
                  </a:lnTo>
                  <a:cubicBezTo>
                    <a:pt x="12588" y="6066"/>
                    <a:pt x="12787" y="6263"/>
                    <a:pt x="13029" y="6263"/>
                  </a:cubicBezTo>
                  <a:lnTo>
                    <a:pt x="14389" y="6263"/>
                  </a:lnTo>
                  <a:cubicBezTo>
                    <a:pt x="14633" y="6263"/>
                    <a:pt x="14831" y="6066"/>
                    <a:pt x="14831" y="5822"/>
                  </a:cubicBezTo>
                  <a:lnTo>
                    <a:pt x="14831" y="5408"/>
                  </a:lnTo>
                  <a:close/>
                  <a:moveTo>
                    <a:pt x="15165" y="11778"/>
                  </a:moveTo>
                  <a:lnTo>
                    <a:pt x="15165" y="13110"/>
                  </a:lnTo>
                  <a:cubicBezTo>
                    <a:pt x="14907" y="13201"/>
                    <a:pt x="14628" y="13252"/>
                    <a:pt x="14339" y="13252"/>
                  </a:cubicBezTo>
                  <a:lnTo>
                    <a:pt x="13080" y="13252"/>
                  </a:lnTo>
                  <a:cubicBezTo>
                    <a:pt x="12790" y="13252"/>
                    <a:pt x="12511" y="13201"/>
                    <a:pt x="12253" y="13110"/>
                  </a:cubicBezTo>
                  <a:lnTo>
                    <a:pt x="12253" y="11778"/>
                  </a:lnTo>
                  <a:close/>
                  <a:moveTo>
                    <a:pt x="14686" y="13763"/>
                  </a:moveTo>
                  <a:lnTo>
                    <a:pt x="14686" y="14163"/>
                  </a:lnTo>
                  <a:lnTo>
                    <a:pt x="12732" y="14163"/>
                  </a:lnTo>
                  <a:lnTo>
                    <a:pt x="12732" y="13763"/>
                  </a:lnTo>
                  <a:cubicBezTo>
                    <a:pt x="12846" y="13775"/>
                    <a:pt x="12962" y="13784"/>
                    <a:pt x="13080" y="13784"/>
                  </a:cubicBezTo>
                  <a:lnTo>
                    <a:pt x="14339" y="13784"/>
                  </a:lnTo>
                  <a:cubicBezTo>
                    <a:pt x="14456" y="13784"/>
                    <a:pt x="14572" y="13775"/>
                    <a:pt x="14686" y="13763"/>
                  </a:cubicBezTo>
                  <a:close/>
                  <a:moveTo>
                    <a:pt x="16094" y="15780"/>
                  </a:moveTo>
                  <a:cubicBezTo>
                    <a:pt x="16245" y="15780"/>
                    <a:pt x="16368" y="15902"/>
                    <a:pt x="16368" y="16052"/>
                  </a:cubicBezTo>
                  <a:lnTo>
                    <a:pt x="16368" y="16588"/>
                  </a:lnTo>
                  <a:lnTo>
                    <a:pt x="11050" y="16588"/>
                  </a:lnTo>
                  <a:lnTo>
                    <a:pt x="11050" y="16052"/>
                  </a:lnTo>
                  <a:cubicBezTo>
                    <a:pt x="11050" y="15902"/>
                    <a:pt x="11174" y="15780"/>
                    <a:pt x="11324" y="15780"/>
                  </a:cubicBezTo>
                  <a:close/>
                  <a:moveTo>
                    <a:pt x="1965" y="1"/>
                  </a:moveTo>
                  <a:cubicBezTo>
                    <a:pt x="1359" y="1"/>
                    <a:pt x="866" y="491"/>
                    <a:pt x="866" y="1096"/>
                  </a:cubicBezTo>
                  <a:lnTo>
                    <a:pt x="866" y="4485"/>
                  </a:lnTo>
                  <a:cubicBezTo>
                    <a:pt x="369" y="4613"/>
                    <a:pt x="1" y="5062"/>
                    <a:pt x="1" y="5597"/>
                  </a:cubicBezTo>
                  <a:lnTo>
                    <a:pt x="1" y="5693"/>
                  </a:lnTo>
                  <a:cubicBezTo>
                    <a:pt x="1" y="6263"/>
                    <a:pt x="417" y="6736"/>
                    <a:pt x="964" y="6826"/>
                  </a:cubicBezTo>
                  <a:cubicBezTo>
                    <a:pt x="1208" y="7789"/>
                    <a:pt x="1894" y="8579"/>
                    <a:pt x="2794" y="8968"/>
                  </a:cubicBezTo>
                  <a:lnTo>
                    <a:pt x="2794" y="9309"/>
                  </a:lnTo>
                  <a:lnTo>
                    <a:pt x="1198" y="9309"/>
                  </a:lnTo>
                  <a:cubicBezTo>
                    <a:pt x="577" y="9309"/>
                    <a:pt x="70" y="9813"/>
                    <a:pt x="70" y="10433"/>
                  </a:cubicBezTo>
                  <a:lnTo>
                    <a:pt x="70" y="11353"/>
                  </a:lnTo>
                  <a:cubicBezTo>
                    <a:pt x="70" y="11549"/>
                    <a:pt x="229" y="11708"/>
                    <a:pt x="426" y="11708"/>
                  </a:cubicBezTo>
                  <a:lnTo>
                    <a:pt x="4913" y="11708"/>
                  </a:lnTo>
                  <a:cubicBezTo>
                    <a:pt x="5060" y="11708"/>
                    <a:pt x="5179" y="11589"/>
                    <a:pt x="5179" y="11443"/>
                  </a:cubicBezTo>
                  <a:cubicBezTo>
                    <a:pt x="5179" y="11296"/>
                    <a:pt x="5060" y="11177"/>
                    <a:pt x="4913" y="11177"/>
                  </a:cubicBezTo>
                  <a:lnTo>
                    <a:pt x="602" y="11177"/>
                  </a:lnTo>
                  <a:lnTo>
                    <a:pt x="602" y="10433"/>
                  </a:lnTo>
                  <a:cubicBezTo>
                    <a:pt x="602" y="10107"/>
                    <a:pt x="869" y="9841"/>
                    <a:pt x="1198" y="9841"/>
                  </a:cubicBezTo>
                  <a:lnTo>
                    <a:pt x="3060" y="9841"/>
                  </a:lnTo>
                  <a:cubicBezTo>
                    <a:pt x="3207" y="9841"/>
                    <a:pt x="3326" y="9722"/>
                    <a:pt x="3326" y="9575"/>
                  </a:cubicBezTo>
                  <a:lnTo>
                    <a:pt x="3326" y="9144"/>
                  </a:lnTo>
                  <a:cubicBezTo>
                    <a:pt x="3562" y="9200"/>
                    <a:pt x="3808" y="9229"/>
                    <a:pt x="4061" y="9229"/>
                  </a:cubicBezTo>
                  <a:lnTo>
                    <a:pt x="4093" y="9229"/>
                  </a:lnTo>
                  <a:cubicBezTo>
                    <a:pt x="4346" y="9229"/>
                    <a:pt x="4592" y="9200"/>
                    <a:pt x="4828" y="9144"/>
                  </a:cubicBezTo>
                  <a:lnTo>
                    <a:pt x="4828" y="9575"/>
                  </a:lnTo>
                  <a:cubicBezTo>
                    <a:pt x="4828" y="9722"/>
                    <a:pt x="4947" y="9841"/>
                    <a:pt x="5094" y="9841"/>
                  </a:cubicBezTo>
                  <a:lnTo>
                    <a:pt x="6957" y="9841"/>
                  </a:lnTo>
                  <a:cubicBezTo>
                    <a:pt x="7285" y="9841"/>
                    <a:pt x="7552" y="10107"/>
                    <a:pt x="7552" y="10433"/>
                  </a:cubicBezTo>
                  <a:lnTo>
                    <a:pt x="7552" y="11177"/>
                  </a:lnTo>
                  <a:lnTo>
                    <a:pt x="6437" y="11177"/>
                  </a:lnTo>
                  <a:cubicBezTo>
                    <a:pt x="6290" y="11177"/>
                    <a:pt x="6171" y="11296"/>
                    <a:pt x="6171" y="11443"/>
                  </a:cubicBezTo>
                  <a:cubicBezTo>
                    <a:pt x="6171" y="11589"/>
                    <a:pt x="6290" y="11708"/>
                    <a:pt x="6437" y="11708"/>
                  </a:cubicBezTo>
                  <a:lnTo>
                    <a:pt x="7729" y="11708"/>
                  </a:lnTo>
                  <a:cubicBezTo>
                    <a:pt x="7925" y="11708"/>
                    <a:pt x="8084" y="11549"/>
                    <a:pt x="8084" y="11353"/>
                  </a:cubicBezTo>
                  <a:lnTo>
                    <a:pt x="8084" y="10433"/>
                  </a:lnTo>
                  <a:cubicBezTo>
                    <a:pt x="8084" y="9813"/>
                    <a:pt x="7578" y="9309"/>
                    <a:pt x="6957" y="9309"/>
                  </a:cubicBezTo>
                  <a:lnTo>
                    <a:pt x="5360" y="9309"/>
                  </a:lnTo>
                  <a:lnTo>
                    <a:pt x="5360" y="8968"/>
                  </a:lnTo>
                  <a:cubicBezTo>
                    <a:pt x="6260" y="8579"/>
                    <a:pt x="6946" y="7789"/>
                    <a:pt x="7191" y="6826"/>
                  </a:cubicBezTo>
                  <a:cubicBezTo>
                    <a:pt x="7737" y="6736"/>
                    <a:pt x="8154" y="6263"/>
                    <a:pt x="8154" y="5693"/>
                  </a:cubicBezTo>
                  <a:lnTo>
                    <a:pt x="8154" y="5597"/>
                  </a:lnTo>
                  <a:cubicBezTo>
                    <a:pt x="8154" y="5062"/>
                    <a:pt x="7785" y="4613"/>
                    <a:pt x="7288" y="4485"/>
                  </a:cubicBezTo>
                  <a:lnTo>
                    <a:pt x="7288" y="3710"/>
                  </a:lnTo>
                  <a:lnTo>
                    <a:pt x="7626" y="3710"/>
                  </a:lnTo>
                  <a:cubicBezTo>
                    <a:pt x="7870" y="3710"/>
                    <a:pt x="8069" y="3512"/>
                    <a:pt x="8069" y="3268"/>
                  </a:cubicBezTo>
                  <a:lnTo>
                    <a:pt x="8069" y="3175"/>
                  </a:lnTo>
                  <a:lnTo>
                    <a:pt x="8459" y="3175"/>
                  </a:lnTo>
                  <a:lnTo>
                    <a:pt x="8459" y="7721"/>
                  </a:lnTo>
                  <a:cubicBezTo>
                    <a:pt x="8459" y="7965"/>
                    <a:pt x="8657" y="8163"/>
                    <a:pt x="8901" y="8163"/>
                  </a:cubicBezTo>
                  <a:lnTo>
                    <a:pt x="9277" y="8163"/>
                  </a:lnTo>
                  <a:lnTo>
                    <a:pt x="9277" y="8342"/>
                  </a:lnTo>
                  <a:cubicBezTo>
                    <a:pt x="9277" y="8586"/>
                    <a:pt x="9476" y="8784"/>
                    <a:pt x="9721" y="8784"/>
                  </a:cubicBezTo>
                  <a:lnTo>
                    <a:pt x="10072" y="8784"/>
                  </a:lnTo>
                  <a:lnTo>
                    <a:pt x="10072" y="8800"/>
                  </a:lnTo>
                  <a:cubicBezTo>
                    <a:pt x="9616" y="8881"/>
                    <a:pt x="9268" y="9280"/>
                    <a:pt x="9268" y="9759"/>
                  </a:cubicBezTo>
                  <a:lnTo>
                    <a:pt x="9268" y="10891"/>
                  </a:lnTo>
                  <a:cubicBezTo>
                    <a:pt x="9268" y="11428"/>
                    <a:pt x="9705" y="11866"/>
                    <a:pt x="10243" y="11866"/>
                  </a:cubicBezTo>
                  <a:lnTo>
                    <a:pt x="10275" y="11866"/>
                  </a:lnTo>
                  <a:cubicBezTo>
                    <a:pt x="10607" y="12718"/>
                    <a:pt x="11317" y="13382"/>
                    <a:pt x="12200" y="13652"/>
                  </a:cubicBezTo>
                  <a:lnTo>
                    <a:pt x="12200" y="14163"/>
                  </a:lnTo>
                  <a:lnTo>
                    <a:pt x="10324" y="14163"/>
                  </a:lnTo>
                  <a:cubicBezTo>
                    <a:pt x="9755" y="14163"/>
                    <a:pt x="9291" y="14624"/>
                    <a:pt x="9291" y="15193"/>
                  </a:cubicBezTo>
                  <a:lnTo>
                    <a:pt x="9291" y="16852"/>
                  </a:lnTo>
                  <a:cubicBezTo>
                    <a:pt x="9291" y="17000"/>
                    <a:pt x="9411" y="17118"/>
                    <a:pt x="9557" y="17118"/>
                  </a:cubicBezTo>
                  <a:lnTo>
                    <a:pt x="17860" y="17118"/>
                  </a:lnTo>
                  <a:cubicBezTo>
                    <a:pt x="18008" y="17118"/>
                    <a:pt x="18126" y="16999"/>
                    <a:pt x="18126" y="16852"/>
                  </a:cubicBezTo>
                  <a:lnTo>
                    <a:pt x="18126" y="15193"/>
                  </a:lnTo>
                  <a:cubicBezTo>
                    <a:pt x="18126" y="14625"/>
                    <a:pt x="17663" y="14163"/>
                    <a:pt x="17094" y="14163"/>
                  </a:cubicBezTo>
                  <a:lnTo>
                    <a:pt x="16788" y="14163"/>
                  </a:lnTo>
                  <a:cubicBezTo>
                    <a:pt x="16641" y="14163"/>
                    <a:pt x="16522" y="14281"/>
                    <a:pt x="16522" y="14428"/>
                  </a:cubicBezTo>
                  <a:cubicBezTo>
                    <a:pt x="16522" y="14575"/>
                    <a:pt x="16641" y="14694"/>
                    <a:pt x="16788" y="14694"/>
                  </a:cubicBezTo>
                  <a:lnTo>
                    <a:pt x="17094" y="14694"/>
                  </a:lnTo>
                  <a:cubicBezTo>
                    <a:pt x="17370" y="14694"/>
                    <a:pt x="17594" y="14918"/>
                    <a:pt x="17594" y="15193"/>
                  </a:cubicBezTo>
                  <a:lnTo>
                    <a:pt x="17594" y="16587"/>
                  </a:lnTo>
                  <a:lnTo>
                    <a:pt x="16899" y="16587"/>
                  </a:lnTo>
                  <a:lnTo>
                    <a:pt x="16899" y="16052"/>
                  </a:lnTo>
                  <a:cubicBezTo>
                    <a:pt x="16899" y="15608"/>
                    <a:pt x="16537" y="15248"/>
                    <a:pt x="16094" y="15248"/>
                  </a:cubicBezTo>
                  <a:lnTo>
                    <a:pt x="11324" y="15248"/>
                  </a:lnTo>
                  <a:cubicBezTo>
                    <a:pt x="10880" y="15248"/>
                    <a:pt x="10518" y="15608"/>
                    <a:pt x="10518" y="16052"/>
                  </a:cubicBezTo>
                  <a:lnTo>
                    <a:pt x="10518" y="16587"/>
                  </a:lnTo>
                  <a:lnTo>
                    <a:pt x="9823" y="16587"/>
                  </a:lnTo>
                  <a:lnTo>
                    <a:pt x="9823" y="15193"/>
                  </a:lnTo>
                  <a:cubicBezTo>
                    <a:pt x="9823" y="14918"/>
                    <a:pt x="10048" y="14694"/>
                    <a:pt x="10324" y="14694"/>
                  </a:cubicBezTo>
                  <a:lnTo>
                    <a:pt x="15406" y="14694"/>
                  </a:lnTo>
                  <a:cubicBezTo>
                    <a:pt x="15553" y="14694"/>
                    <a:pt x="15672" y="14575"/>
                    <a:pt x="15672" y="14428"/>
                  </a:cubicBezTo>
                  <a:cubicBezTo>
                    <a:pt x="15672" y="14281"/>
                    <a:pt x="15553" y="14163"/>
                    <a:pt x="15406" y="14163"/>
                  </a:cubicBezTo>
                  <a:lnTo>
                    <a:pt x="15218" y="14163"/>
                  </a:lnTo>
                  <a:lnTo>
                    <a:pt x="15218" y="13652"/>
                  </a:lnTo>
                  <a:cubicBezTo>
                    <a:pt x="16101" y="13383"/>
                    <a:pt x="16811" y="12718"/>
                    <a:pt x="17143" y="11866"/>
                  </a:cubicBezTo>
                  <a:lnTo>
                    <a:pt x="17175" y="11866"/>
                  </a:lnTo>
                  <a:cubicBezTo>
                    <a:pt x="17712" y="11866"/>
                    <a:pt x="18149" y="11428"/>
                    <a:pt x="18149" y="10891"/>
                  </a:cubicBezTo>
                  <a:lnTo>
                    <a:pt x="18149" y="9759"/>
                  </a:lnTo>
                  <a:cubicBezTo>
                    <a:pt x="18149" y="9280"/>
                    <a:pt x="17802" y="8881"/>
                    <a:pt x="17346" y="8800"/>
                  </a:cubicBezTo>
                  <a:lnTo>
                    <a:pt x="17346" y="7826"/>
                  </a:lnTo>
                  <a:cubicBezTo>
                    <a:pt x="17346" y="6173"/>
                    <a:pt x="15997" y="4827"/>
                    <a:pt x="14338" y="4827"/>
                  </a:cubicBezTo>
                  <a:lnTo>
                    <a:pt x="13080" y="4827"/>
                  </a:lnTo>
                  <a:cubicBezTo>
                    <a:pt x="11660" y="4827"/>
                    <a:pt x="10468" y="5813"/>
                    <a:pt x="10153" y="7134"/>
                  </a:cubicBezTo>
                  <a:lnTo>
                    <a:pt x="9721" y="7134"/>
                  </a:lnTo>
                  <a:cubicBezTo>
                    <a:pt x="9476" y="7134"/>
                    <a:pt x="9278" y="7334"/>
                    <a:pt x="9278" y="7578"/>
                  </a:cubicBezTo>
                  <a:lnTo>
                    <a:pt x="9278" y="7631"/>
                  </a:lnTo>
                  <a:lnTo>
                    <a:pt x="8991" y="7631"/>
                  </a:lnTo>
                  <a:lnTo>
                    <a:pt x="8991" y="3087"/>
                  </a:lnTo>
                  <a:cubicBezTo>
                    <a:pt x="8991" y="2843"/>
                    <a:pt x="8791" y="2643"/>
                    <a:pt x="8547" y="2643"/>
                  </a:cubicBezTo>
                  <a:lnTo>
                    <a:pt x="8069" y="2643"/>
                  </a:lnTo>
                  <a:lnTo>
                    <a:pt x="8069" y="2503"/>
                  </a:lnTo>
                  <a:cubicBezTo>
                    <a:pt x="8069" y="2258"/>
                    <a:pt x="7870" y="2060"/>
                    <a:pt x="7626" y="2060"/>
                  </a:cubicBezTo>
                  <a:lnTo>
                    <a:pt x="7287" y="2060"/>
                  </a:lnTo>
                  <a:cubicBezTo>
                    <a:pt x="7275" y="1120"/>
                    <a:pt x="6505" y="359"/>
                    <a:pt x="5558" y="359"/>
                  </a:cubicBezTo>
                  <a:cubicBezTo>
                    <a:pt x="5386" y="359"/>
                    <a:pt x="5214" y="386"/>
                    <a:pt x="5049" y="437"/>
                  </a:cubicBezTo>
                  <a:cubicBezTo>
                    <a:pt x="4849" y="172"/>
                    <a:pt x="4529" y="1"/>
                    <a:pt x="41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39"/>
            <p:cNvSpPr/>
            <p:nvPr/>
          </p:nvSpPr>
          <p:spPr>
            <a:xfrm>
              <a:off x="4384911" y="2616752"/>
              <a:ext cx="63980" cy="42852"/>
            </a:xfrm>
            <a:custGeom>
              <a:avLst/>
              <a:gdLst/>
              <a:ahLst/>
              <a:cxnLst/>
              <a:rect l="l" t="t" r="r" b="b"/>
              <a:pathLst>
                <a:path w="1929" h="1292" extrusionOk="0">
                  <a:moveTo>
                    <a:pt x="1396" y="533"/>
                  </a:moveTo>
                  <a:lnTo>
                    <a:pt x="1396" y="760"/>
                  </a:lnTo>
                  <a:lnTo>
                    <a:pt x="532" y="760"/>
                  </a:lnTo>
                  <a:lnTo>
                    <a:pt x="532" y="533"/>
                  </a:lnTo>
                  <a:close/>
                  <a:moveTo>
                    <a:pt x="373" y="1"/>
                  </a:moveTo>
                  <a:cubicBezTo>
                    <a:pt x="167" y="1"/>
                    <a:pt x="1" y="168"/>
                    <a:pt x="1" y="373"/>
                  </a:cubicBezTo>
                  <a:lnTo>
                    <a:pt x="1" y="920"/>
                  </a:lnTo>
                  <a:cubicBezTo>
                    <a:pt x="1" y="1125"/>
                    <a:pt x="167" y="1292"/>
                    <a:pt x="373" y="1292"/>
                  </a:cubicBezTo>
                  <a:lnTo>
                    <a:pt x="1556" y="1292"/>
                  </a:lnTo>
                  <a:cubicBezTo>
                    <a:pt x="1762" y="1292"/>
                    <a:pt x="1928" y="1125"/>
                    <a:pt x="1928" y="920"/>
                  </a:cubicBezTo>
                  <a:lnTo>
                    <a:pt x="1928" y="373"/>
                  </a:lnTo>
                  <a:cubicBezTo>
                    <a:pt x="1928" y="168"/>
                    <a:pt x="1762" y="1"/>
                    <a:pt x="15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39"/>
            <p:cNvSpPr/>
            <p:nvPr/>
          </p:nvSpPr>
          <p:spPr>
            <a:xfrm>
              <a:off x="4465077" y="2616752"/>
              <a:ext cx="64013" cy="42852"/>
            </a:xfrm>
            <a:custGeom>
              <a:avLst/>
              <a:gdLst/>
              <a:ahLst/>
              <a:cxnLst/>
              <a:rect l="l" t="t" r="r" b="b"/>
              <a:pathLst>
                <a:path w="1930" h="1292" extrusionOk="0">
                  <a:moveTo>
                    <a:pt x="1397" y="533"/>
                  </a:moveTo>
                  <a:lnTo>
                    <a:pt x="1397" y="760"/>
                  </a:lnTo>
                  <a:lnTo>
                    <a:pt x="533" y="760"/>
                  </a:lnTo>
                  <a:lnTo>
                    <a:pt x="533" y="533"/>
                  </a:lnTo>
                  <a:close/>
                  <a:moveTo>
                    <a:pt x="373" y="1"/>
                  </a:moveTo>
                  <a:cubicBezTo>
                    <a:pt x="167" y="1"/>
                    <a:pt x="1" y="168"/>
                    <a:pt x="1" y="373"/>
                  </a:cubicBezTo>
                  <a:lnTo>
                    <a:pt x="1" y="920"/>
                  </a:lnTo>
                  <a:cubicBezTo>
                    <a:pt x="1" y="1125"/>
                    <a:pt x="167" y="1292"/>
                    <a:pt x="373" y="1292"/>
                  </a:cubicBezTo>
                  <a:lnTo>
                    <a:pt x="1556" y="1292"/>
                  </a:lnTo>
                  <a:cubicBezTo>
                    <a:pt x="1762" y="1292"/>
                    <a:pt x="1929" y="1125"/>
                    <a:pt x="1929" y="920"/>
                  </a:cubicBezTo>
                  <a:lnTo>
                    <a:pt x="1929" y="373"/>
                  </a:lnTo>
                  <a:cubicBezTo>
                    <a:pt x="1929" y="168"/>
                    <a:pt x="1762" y="1"/>
                    <a:pt x="15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39"/>
            <p:cNvSpPr/>
            <p:nvPr/>
          </p:nvSpPr>
          <p:spPr>
            <a:xfrm>
              <a:off x="4376221" y="2833567"/>
              <a:ext cx="45506" cy="17645"/>
            </a:xfrm>
            <a:custGeom>
              <a:avLst/>
              <a:gdLst/>
              <a:ahLst/>
              <a:cxnLst/>
              <a:rect l="l" t="t" r="r" b="b"/>
              <a:pathLst>
                <a:path w="1372" h="532" extrusionOk="0">
                  <a:moveTo>
                    <a:pt x="266" y="0"/>
                  </a:moveTo>
                  <a:cubicBezTo>
                    <a:pt x="119" y="0"/>
                    <a:pt x="0" y="118"/>
                    <a:pt x="0" y="266"/>
                  </a:cubicBezTo>
                  <a:cubicBezTo>
                    <a:pt x="0" y="413"/>
                    <a:pt x="119" y="531"/>
                    <a:pt x="266" y="531"/>
                  </a:cubicBezTo>
                  <a:lnTo>
                    <a:pt x="1106" y="531"/>
                  </a:lnTo>
                  <a:cubicBezTo>
                    <a:pt x="1253" y="531"/>
                    <a:pt x="1372" y="412"/>
                    <a:pt x="1372" y="266"/>
                  </a:cubicBezTo>
                  <a:cubicBezTo>
                    <a:pt x="1372" y="118"/>
                    <a:pt x="1253" y="0"/>
                    <a:pt x="11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39"/>
            <p:cNvSpPr/>
            <p:nvPr/>
          </p:nvSpPr>
          <p:spPr>
            <a:xfrm>
              <a:off x="4466801" y="2833567"/>
              <a:ext cx="17678" cy="17678"/>
            </a:xfrm>
            <a:custGeom>
              <a:avLst/>
              <a:gdLst/>
              <a:ahLst/>
              <a:cxnLst/>
              <a:rect l="l" t="t" r="r" b="b"/>
              <a:pathLst>
                <a:path w="533" h="533" extrusionOk="0">
                  <a:moveTo>
                    <a:pt x="266" y="0"/>
                  </a:moveTo>
                  <a:cubicBezTo>
                    <a:pt x="195" y="0"/>
                    <a:pt x="128" y="28"/>
                    <a:pt x="78" y="77"/>
                  </a:cubicBezTo>
                  <a:cubicBezTo>
                    <a:pt x="28" y="128"/>
                    <a:pt x="0" y="195"/>
                    <a:pt x="0" y="265"/>
                  </a:cubicBezTo>
                  <a:cubicBezTo>
                    <a:pt x="0" y="336"/>
                    <a:pt x="28" y="404"/>
                    <a:pt x="78" y="454"/>
                  </a:cubicBezTo>
                  <a:cubicBezTo>
                    <a:pt x="128" y="503"/>
                    <a:pt x="195" y="532"/>
                    <a:pt x="266" y="532"/>
                  </a:cubicBezTo>
                  <a:cubicBezTo>
                    <a:pt x="336" y="532"/>
                    <a:pt x="404" y="503"/>
                    <a:pt x="454" y="454"/>
                  </a:cubicBezTo>
                  <a:cubicBezTo>
                    <a:pt x="503" y="404"/>
                    <a:pt x="532" y="336"/>
                    <a:pt x="532" y="265"/>
                  </a:cubicBezTo>
                  <a:cubicBezTo>
                    <a:pt x="532" y="195"/>
                    <a:pt x="503" y="128"/>
                    <a:pt x="454" y="77"/>
                  </a:cubicBezTo>
                  <a:cubicBezTo>
                    <a:pt x="404" y="28"/>
                    <a:pt x="336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39"/>
            <p:cNvSpPr/>
            <p:nvPr/>
          </p:nvSpPr>
          <p:spPr>
            <a:xfrm>
              <a:off x="4492340" y="2833567"/>
              <a:ext cx="17678" cy="17678"/>
            </a:xfrm>
            <a:custGeom>
              <a:avLst/>
              <a:gdLst/>
              <a:ahLst/>
              <a:cxnLst/>
              <a:rect l="l" t="t" r="r" b="b"/>
              <a:pathLst>
                <a:path w="533" h="533" extrusionOk="0">
                  <a:moveTo>
                    <a:pt x="266" y="0"/>
                  </a:moveTo>
                  <a:cubicBezTo>
                    <a:pt x="195" y="0"/>
                    <a:pt x="128" y="28"/>
                    <a:pt x="77" y="77"/>
                  </a:cubicBezTo>
                  <a:cubicBezTo>
                    <a:pt x="29" y="128"/>
                    <a:pt x="0" y="195"/>
                    <a:pt x="0" y="265"/>
                  </a:cubicBezTo>
                  <a:cubicBezTo>
                    <a:pt x="0" y="336"/>
                    <a:pt x="29" y="404"/>
                    <a:pt x="77" y="454"/>
                  </a:cubicBezTo>
                  <a:cubicBezTo>
                    <a:pt x="128" y="503"/>
                    <a:pt x="195" y="532"/>
                    <a:pt x="266" y="532"/>
                  </a:cubicBezTo>
                  <a:cubicBezTo>
                    <a:pt x="336" y="532"/>
                    <a:pt x="404" y="503"/>
                    <a:pt x="454" y="454"/>
                  </a:cubicBezTo>
                  <a:cubicBezTo>
                    <a:pt x="503" y="404"/>
                    <a:pt x="532" y="336"/>
                    <a:pt x="532" y="265"/>
                  </a:cubicBezTo>
                  <a:cubicBezTo>
                    <a:pt x="532" y="195"/>
                    <a:pt x="503" y="128"/>
                    <a:pt x="454" y="77"/>
                  </a:cubicBezTo>
                  <a:cubicBezTo>
                    <a:pt x="404" y="28"/>
                    <a:pt x="336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39"/>
            <p:cNvSpPr/>
            <p:nvPr/>
          </p:nvSpPr>
          <p:spPr>
            <a:xfrm>
              <a:off x="4517879" y="2833567"/>
              <a:ext cx="17678" cy="17678"/>
            </a:xfrm>
            <a:custGeom>
              <a:avLst/>
              <a:gdLst/>
              <a:ahLst/>
              <a:cxnLst/>
              <a:rect l="l" t="t" r="r" b="b"/>
              <a:pathLst>
                <a:path w="533" h="533" extrusionOk="0">
                  <a:moveTo>
                    <a:pt x="266" y="0"/>
                  </a:moveTo>
                  <a:cubicBezTo>
                    <a:pt x="195" y="0"/>
                    <a:pt x="128" y="28"/>
                    <a:pt x="77" y="77"/>
                  </a:cubicBezTo>
                  <a:cubicBezTo>
                    <a:pt x="29" y="128"/>
                    <a:pt x="0" y="195"/>
                    <a:pt x="0" y="265"/>
                  </a:cubicBezTo>
                  <a:cubicBezTo>
                    <a:pt x="0" y="336"/>
                    <a:pt x="29" y="404"/>
                    <a:pt x="77" y="454"/>
                  </a:cubicBezTo>
                  <a:cubicBezTo>
                    <a:pt x="128" y="503"/>
                    <a:pt x="195" y="532"/>
                    <a:pt x="266" y="532"/>
                  </a:cubicBezTo>
                  <a:cubicBezTo>
                    <a:pt x="336" y="532"/>
                    <a:pt x="405" y="503"/>
                    <a:pt x="454" y="454"/>
                  </a:cubicBezTo>
                  <a:cubicBezTo>
                    <a:pt x="503" y="404"/>
                    <a:pt x="532" y="336"/>
                    <a:pt x="532" y="265"/>
                  </a:cubicBezTo>
                  <a:cubicBezTo>
                    <a:pt x="532" y="195"/>
                    <a:pt x="503" y="128"/>
                    <a:pt x="454" y="77"/>
                  </a:cubicBezTo>
                  <a:cubicBezTo>
                    <a:pt x="405" y="28"/>
                    <a:pt x="336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39"/>
            <p:cNvSpPr/>
            <p:nvPr/>
          </p:nvSpPr>
          <p:spPr>
            <a:xfrm>
              <a:off x="4422622" y="2534894"/>
              <a:ext cx="17645" cy="17678"/>
            </a:xfrm>
            <a:custGeom>
              <a:avLst/>
              <a:gdLst/>
              <a:ahLst/>
              <a:cxnLst/>
              <a:rect l="l" t="t" r="r" b="b"/>
              <a:pathLst>
                <a:path w="532" h="533" extrusionOk="0">
                  <a:moveTo>
                    <a:pt x="265" y="1"/>
                  </a:moveTo>
                  <a:cubicBezTo>
                    <a:pt x="197" y="1"/>
                    <a:pt x="127" y="29"/>
                    <a:pt x="79" y="79"/>
                  </a:cubicBezTo>
                  <a:cubicBezTo>
                    <a:pt x="28" y="128"/>
                    <a:pt x="1" y="197"/>
                    <a:pt x="1" y="267"/>
                  </a:cubicBezTo>
                  <a:cubicBezTo>
                    <a:pt x="1" y="336"/>
                    <a:pt x="28" y="405"/>
                    <a:pt x="79" y="455"/>
                  </a:cubicBezTo>
                  <a:cubicBezTo>
                    <a:pt x="127" y="504"/>
                    <a:pt x="196" y="533"/>
                    <a:pt x="265" y="533"/>
                  </a:cubicBezTo>
                  <a:cubicBezTo>
                    <a:pt x="336" y="533"/>
                    <a:pt x="404" y="504"/>
                    <a:pt x="453" y="455"/>
                  </a:cubicBezTo>
                  <a:cubicBezTo>
                    <a:pt x="504" y="405"/>
                    <a:pt x="531" y="336"/>
                    <a:pt x="531" y="267"/>
                  </a:cubicBezTo>
                  <a:cubicBezTo>
                    <a:pt x="531" y="197"/>
                    <a:pt x="504" y="128"/>
                    <a:pt x="453" y="79"/>
                  </a:cubicBezTo>
                  <a:cubicBezTo>
                    <a:pt x="404" y="29"/>
                    <a:pt x="336" y="1"/>
                    <a:pt x="2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39"/>
            <p:cNvSpPr/>
            <p:nvPr/>
          </p:nvSpPr>
          <p:spPr>
            <a:xfrm>
              <a:off x="4448161" y="2534894"/>
              <a:ext cx="17678" cy="17678"/>
            </a:xfrm>
            <a:custGeom>
              <a:avLst/>
              <a:gdLst/>
              <a:ahLst/>
              <a:cxnLst/>
              <a:rect l="l" t="t" r="r" b="b"/>
              <a:pathLst>
                <a:path w="533" h="533" extrusionOk="0">
                  <a:moveTo>
                    <a:pt x="267" y="1"/>
                  </a:moveTo>
                  <a:cubicBezTo>
                    <a:pt x="196" y="1"/>
                    <a:pt x="128" y="29"/>
                    <a:pt x="78" y="79"/>
                  </a:cubicBezTo>
                  <a:cubicBezTo>
                    <a:pt x="28" y="128"/>
                    <a:pt x="1" y="197"/>
                    <a:pt x="1" y="267"/>
                  </a:cubicBezTo>
                  <a:cubicBezTo>
                    <a:pt x="1" y="336"/>
                    <a:pt x="28" y="405"/>
                    <a:pt x="78" y="455"/>
                  </a:cubicBezTo>
                  <a:cubicBezTo>
                    <a:pt x="128" y="504"/>
                    <a:pt x="196" y="533"/>
                    <a:pt x="267" y="533"/>
                  </a:cubicBezTo>
                  <a:cubicBezTo>
                    <a:pt x="336" y="533"/>
                    <a:pt x="405" y="504"/>
                    <a:pt x="454" y="455"/>
                  </a:cubicBezTo>
                  <a:cubicBezTo>
                    <a:pt x="504" y="405"/>
                    <a:pt x="532" y="336"/>
                    <a:pt x="532" y="267"/>
                  </a:cubicBezTo>
                  <a:cubicBezTo>
                    <a:pt x="532" y="197"/>
                    <a:pt x="504" y="128"/>
                    <a:pt x="454" y="79"/>
                  </a:cubicBezTo>
                  <a:cubicBezTo>
                    <a:pt x="404" y="29"/>
                    <a:pt x="336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39"/>
            <p:cNvSpPr/>
            <p:nvPr/>
          </p:nvSpPr>
          <p:spPr>
            <a:xfrm>
              <a:off x="4473700" y="2534894"/>
              <a:ext cx="17678" cy="17678"/>
            </a:xfrm>
            <a:custGeom>
              <a:avLst/>
              <a:gdLst/>
              <a:ahLst/>
              <a:cxnLst/>
              <a:rect l="l" t="t" r="r" b="b"/>
              <a:pathLst>
                <a:path w="533" h="533" extrusionOk="0">
                  <a:moveTo>
                    <a:pt x="267" y="1"/>
                  </a:moveTo>
                  <a:cubicBezTo>
                    <a:pt x="197" y="1"/>
                    <a:pt x="128" y="29"/>
                    <a:pt x="79" y="79"/>
                  </a:cubicBezTo>
                  <a:cubicBezTo>
                    <a:pt x="29" y="128"/>
                    <a:pt x="1" y="197"/>
                    <a:pt x="1" y="267"/>
                  </a:cubicBezTo>
                  <a:cubicBezTo>
                    <a:pt x="1" y="336"/>
                    <a:pt x="29" y="405"/>
                    <a:pt x="79" y="455"/>
                  </a:cubicBezTo>
                  <a:cubicBezTo>
                    <a:pt x="128" y="504"/>
                    <a:pt x="197" y="533"/>
                    <a:pt x="267" y="533"/>
                  </a:cubicBezTo>
                  <a:cubicBezTo>
                    <a:pt x="336" y="533"/>
                    <a:pt x="404" y="504"/>
                    <a:pt x="455" y="455"/>
                  </a:cubicBezTo>
                  <a:cubicBezTo>
                    <a:pt x="504" y="405"/>
                    <a:pt x="533" y="336"/>
                    <a:pt x="533" y="267"/>
                  </a:cubicBezTo>
                  <a:cubicBezTo>
                    <a:pt x="533" y="197"/>
                    <a:pt x="504" y="128"/>
                    <a:pt x="455" y="79"/>
                  </a:cubicBezTo>
                  <a:cubicBezTo>
                    <a:pt x="405" y="29"/>
                    <a:pt x="336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39"/>
            <p:cNvSpPr/>
            <p:nvPr/>
          </p:nvSpPr>
          <p:spPr>
            <a:xfrm>
              <a:off x="4418543" y="2700433"/>
              <a:ext cx="76882" cy="17645"/>
            </a:xfrm>
            <a:custGeom>
              <a:avLst/>
              <a:gdLst/>
              <a:ahLst/>
              <a:cxnLst/>
              <a:rect l="l" t="t" r="r" b="b"/>
              <a:pathLst>
                <a:path w="2318" h="532" extrusionOk="0"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cubicBezTo>
                    <a:pt x="0" y="412"/>
                    <a:pt x="119" y="532"/>
                    <a:pt x="266" y="532"/>
                  </a:cubicBezTo>
                  <a:lnTo>
                    <a:pt x="2052" y="532"/>
                  </a:lnTo>
                  <a:cubicBezTo>
                    <a:pt x="2199" y="532"/>
                    <a:pt x="2318" y="412"/>
                    <a:pt x="2318" y="267"/>
                  </a:cubicBezTo>
                  <a:cubicBezTo>
                    <a:pt x="2318" y="120"/>
                    <a:pt x="2199" y="1"/>
                    <a:pt x="20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39"/>
            <p:cNvSpPr/>
            <p:nvPr/>
          </p:nvSpPr>
          <p:spPr>
            <a:xfrm>
              <a:off x="4418543" y="2721262"/>
              <a:ext cx="76882" cy="17645"/>
            </a:xfrm>
            <a:custGeom>
              <a:avLst/>
              <a:gdLst/>
              <a:ahLst/>
              <a:cxnLst/>
              <a:rect l="l" t="t" r="r" b="b"/>
              <a:pathLst>
                <a:path w="2318" h="532" extrusionOk="0">
                  <a:moveTo>
                    <a:pt x="266" y="0"/>
                  </a:moveTo>
                  <a:cubicBezTo>
                    <a:pt x="119" y="0"/>
                    <a:pt x="0" y="119"/>
                    <a:pt x="0" y="266"/>
                  </a:cubicBezTo>
                  <a:cubicBezTo>
                    <a:pt x="0" y="413"/>
                    <a:pt x="119" y="532"/>
                    <a:pt x="266" y="532"/>
                  </a:cubicBezTo>
                  <a:lnTo>
                    <a:pt x="2052" y="532"/>
                  </a:lnTo>
                  <a:cubicBezTo>
                    <a:pt x="2199" y="532"/>
                    <a:pt x="2318" y="413"/>
                    <a:pt x="2318" y="266"/>
                  </a:cubicBezTo>
                  <a:cubicBezTo>
                    <a:pt x="2318" y="119"/>
                    <a:pt x="2199" y="0"/>
                    <a:pt x="20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422" name="Google Shape;1422;p39"/>
          <p:cNvCxnSpPr>
            <a:stCxn id="1378" idx="2"/>
            <a:endCxn id="1350" idx="3"/>
          </p:cNvCxnSpPr>
          <p:nvPr/>
        </p:nvCxnSpPr>
        <p:spPr>
          <a:xfrm flipH="1">
            <a:off x="1877375" y="1897825"/>
            <a:ext cx="1754400" cy="195900"/>
          </a:xfrm>
          <a:prstGeom prst="bentConnector2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23" name="Google Shape;1423;p39"/>
          <p:cNvCxnSpPr>
            <a:stCxn id="1350" idx="0"/>
            <a:endCxn id="1380" idx="1"/>
          </p:cNvCxnSpPr>
          <p:nvPr/>
        </p:nvCxnSpPr>
        <p:spPr>
          <a:xfrm rot="-5400000" flipH="1">
            <a:off x="2656688" y="2809000"/>
            <a:ext cx="195900" cy="1754400"/>
          </a:xfrm>
          <a:prstGeom prst="bentConnector2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24" name="Google Shape;1424;p39"/>
          <p:cNvCxnSpPr>
            <a:stCxn id="1379" idx="2"/>
            <a:endCxn id="1350" idx="5"/>
          </p:cNvCxnSpPr>
          <p:nvPr/>
        </p:nvCxnSpPr>
        <p:spPr>
          <a:xfrm flipH="1">
            <a:off x="2525075" y="2666500"/>
            <a:ext cx="1106700" cy="597900"/>
          </a:xfrm>
          <a:prstGeom prst="bentConnector3">
            <a:avLst>
              <a:gd name="adj1" fmla="val 49997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425" name="Google Shape;1425;p39"/>
          <p:cNvGrpSpPr/>
          <p:nvPr/>
        </p:nvGrpSpPr>
        <p:grpSpPr>
          <a:xfrm>
            <a:off x="7106825" y="1312225"/>
            <a:ext cx="76825" cy="76800"/>
            <a:chOff x="3104875" y="1099400"/>
            <a:chExt cx="76825" cy="76800"/>
          </a:xfrm>
        </p:grpSpPr>
        <p:sp>
          <p:nvSpPr>
            <p:cNvPr id="1426" name="Google Shape;1426;p39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39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28" name="Google Shape;1428;p39"/>
          <p:cNvGrpSpPr/>
          <p:nvPr/>
        </p:nvGrpSpPr>
        <p:grpSpPr>
          <a:xfrm>
            <a:off x="1877450" y="837825"/>
            <a:ext cx="76825" cy="76800"/>
            <a:chOff x="3104875" y="1099400"/>
            <a:chExt cx="76825" cy="76800"/>
          </a:xfrm>
        </p:grpSpPr>
        <p:sp>
          <p:nvSpPr>
            <p:cNvPr id="1429" name="Google Shape;1429;p39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39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31" name="Google Shape;1431;p39"/>
          <p:cNvGrpSpPr/>
          <p:nvPr/>
        </p:nvGrpSpPr>
        <p:grpSpPr>
          <a:xfrm>
            <a:off x="4870450" y="4197150"/>
            <a:ext cx="76825" cy="76800"/>
            <a:chOff x="3104875" y="1099400"/>
            <a:chExt cx="76825" cy="76800"/>
          </a:xfrm>
        </p:grpSpPr>
        <p:sp>
          <p:nvSpPr>
            <p:cNvPr id="1432" name="Google Shape;1432;p39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39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34" name="Google Shape;1434;p39"/>
          <p:cNvPicPr preferRelativeResize="0"/>
          <p:nvPr/>
        </p:nvPicPr>
        <p:blipFill rotWithShape="1">
          <a:blip r:embed="rId4">
            <a:alphaModFix/>
          </a:blip>
          <a:srcRect l="22009" r="18455"/>
          <a:stretch/>
        </p:blipFill>
        <p:spPr>
          <a:xfrm rot="1203245">
            <a:off x="7517459" y="502025"/>
            <a:ext cx="1272639" cy="12024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5" name="Google Shape;1435;p39"/>
          <p:cNvPicPr preferRelativeResize="0"/>
          <p:nvPr/>
        </p:nvPicPr>
        <p:blipFill rotWithShape="1">
          <a:blip r:embed="rId5">
            <a:alphaModFix/>
          </a:blip>
          <a:srcRect l="18647" t="7960" r="8852" b="8336"/>
          <a:stretch/>
        </p:blipFill>
        <p:spPr>
          <a:xfrm rot="-1406513">
            <a:off x="1399635" y="4039437"/>
            <a:ext cx="1175233" cy="7632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0" name="Google Shape;1440;p40"/>
          <p:cNvSpPr txBox="1">
            <a:spLocks noGrp="1"/>
          </p:cNvSpPr>
          <p:nvPr>
            <p:ph type="title"/>
          </p:nvPr>
        </p:nvSpPr>
        <p:spPr>
          <a:xfrm>
            <a:off x="307675" y="1607650"/>
            <a:ext cx="3981000" cy="15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HIGH LEVEL ARCHITECTURE</a:t>
            </a:r>
            <a:endParaRPr/>
          </a:p>
        </p:txBody>
      </p:sp>
      <p:grpSp>
        <p:nvGrpSpPr>
          <p:cNvPr id="1441" name="Google Shape;1441;p40"/>
          <p:cNvGrpSpPr/>
          <p:nvPr/>
        </p:nvGrpSpPr>
        <p:grpSpPr>
          <a:xfrm>
            <a:off x="1235075" y="4054275"/>
            <a:ext cx="76825" cy="76800"/>
            <a:chOff x="3104875" y="1099400"/>
            <a:chExt cx="76825" cy="76800"/>
          </a:xfrm>
        </p:grpSpPr>
        <p:sp>
          <p:nvSpPr>
            <p:cNvPr id="1442" name="Google Shape;1442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44" name="Google Shape;1444;p40"/>
          <p:cNvGrpSpPr/>
          <p:nvPr/>
        </p:nvGrpSpPr>
        <p:grpSpPr>
          <a:xfrm>
            <a:off x="1714950" y="845800"/>
            <a:ext cx="76825" cy="76800"/>
            <a:chOff x="3104875" y="1099400"/>
            <a:chExt cx="76825" cy="76800"/>
          </a:xfrm>
        </p:grpSpPr>
        <p:sp>
          <p:nvSpPr>
            <p:cNvPr id="1445" name="Google Shape;1445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446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47" name="Google Shape;1447;p40"/>
          <p:cNvGrpSpPr/>
          <p:nvPr/>
        </p:nvGrpSpPr>
        <p:grpSpPr>
          <a:xfrm>
            <a:off x="5376475" y="3066125"/>
            <a:ext cx="76825" cy="76800"/>
            <a:chOff x="3104875" y="1099400"/>
            <a:chExt cx="76825" cy="76800"/>
          </a:xfrm>
        </p:grpSpPr>
        <p:sp>
          <p:nvSpPr>
            <p:cNvPr id="1448" name="Google Shape;1448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449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50" name="Google Shape;1450;p40"/>
          <p:cNvPicPr preferRelativeResize="0"/>
          <p:nvPr/>
        </p:nvPicPr>
        <p:blipFill rotWithShape="1">
          <a:blip r:embed="rId3">
            <a:alphaModFix/>
          </a:blip>
          <a:srcRect l="24331" t="5721" r="23342" b="4591"/>
          <a:stretch/>
        </p:blipFill>
        <p:spPr>
          <a:xfrm rot="2268302">
            <a:off x="6219637" y="2590174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1" name="Google Shape;1451;p40"/>
          <p:cNvPicPr preferRelativeResize="0"/>
          <p:nvPr/>
        </p:nvPicPr>
        <p:blipFill rotWithShape="1">
          <a:blip r:embed="rId4">
            <a:alphaModFix/>
          </a:blip>
          <a:srcRect l="15236" r="10474"/>
          <a:stretch/>
        </p:blipFill>
        <p:spPr>
          <a:xfrm rot="-8866461">
            <a:off x="7184037" y="1883943"/>
            <a:ext cx="1535572" cy="1375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2" name="Google Shape;1452;p40"/>
          <p:cNvPicPr preferRelativeResize="0"/>
          <p:nvPr/>
        </p:nvPicPr>
        <p:blipFill rotWithShape="1">
          <a:blip r:embed="rId5">
            <a:alphaModFix/>
          </a:blip>
          <a:srcRect l="22009" r="18455"/>
          <a:stretch/>
        </p:blipFill>
        <p:spPr>
          <a:xfrm rot="1203246">
            <a:off x="5673206" y="1367046"/>
            <a:ext cx="1115441" cy="1053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3" name="Google Shape;1453;p40"/>
          <p:cNvPicPr preferRelativeResize="0"/>
          <p:nvPr/>
        </p:nvPicPr>
        <p:blipFill rotWithShape="1">
          <a:blip r:embed="rId6">
            <a:alphaModFix/>
          </a:blip>
          <a:srcRect l="18647" t="7960" r="8852" b="8336"/>
          <a:stretch/>
        </p:blipFill>
        <p:spPr>
          <a:xfrm rot="-1406513">
            <a:off x="5138385" y="3649387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4" name="Google Shape;1454;p40"/>
          <p:cNvPicPr preferRelativeResize="0"/>
          <p:nvPr/>
        </p:nvPicPr>
        <p:blipFill rotWithShape="1">
          <a:blip r:embed="rId7">
            <a:alphaModFix/>
          </a:blip>
          <a:srcRect l="25537" t="7152" r="23467" b="5838"/>
          <a:stretch/>
        </p:blipFill>
        <p:spPr>
          <a:xfrm>
            <a:off x="6634726" y="778425"/>
            <a:ext cx="1671077" cy="160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5" name="Google Shape;1455;p4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288675" y="151975"/>
            <a:ext cx="4486025" cy="476134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F61DB30-EDD7-0C9F-5E14-4F5C6A810605}"/>
              </a:ext>
            </a:extLst>
          </p:cNvPr>
          <p:cNvSpPr txBox="1"/>
          <p:nvPr/>
        </p:nvSpPr>
        <p:spPr>
          <a:xfrm>
            <a:off x="240145" y="4762204"/>
            <a:ext cx="13577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Reference link</a:t>
            </a:r>
            <a:endParaRPr 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Artificial Intelligence (AI) Technology Consulting by Slidesgo">
  <a:themeElements>
    <a:clrScheme name="Simple Light">
      <a:dk1>
        <a:srgbClr val="FFFFFF"/>
      </a:dk1>
      <a:lt1>
        <a:srgbClr val="27173A"/>
      </a:lt1>
      <a:dk2>
        <a:srgbClr val="AE77D6"/>
      </a:dk2>
      <a:lt2>
        <a:srgbClr val="5A1387"/>
      </a:lt2>
      <a:accent1>
        <a:srgbClr val="76F3FB"/>
      </a:accent1>
      <a:accent2>
        <a:srgbClr val="729BCB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326</Words>
  <Application>Microsoft Office PowerPoint</Application>
  <PresentationFormat>On-screen Show (16:9)</PresentationFormat>
  <Paragraphs>70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1" baseType="lpstr">
      <vt:lpstr>Montserrat Light</vt:lpstr>
      <vt:lpstr>PT Sans</vt:lpstr>
      <vt:lpstr>Montserrat Black</vt:lpstr>
      <vt:lpstr>Bebas Neue</vt:lpstr>
      <vt:lpstr>Arial</vt:lpstr>
      <vt:lpstr>Montserrat</vt:lpstr>
      <vt:lpstr>Anaheim</vt:lpstr>
      <vt:lpstr>Nunito Light</vt:lpstr>
      <vt:lpstr>Artificial Intelligence (AI) Technology Consulting by Slidesgo</vt:lpstr>
      <vt:lpstr>Price Optimization In Retail Industry</vt:lpstr>
      <vt:lpstr>Team Member</vt:lpstr>
      <vt:lpstr>TABLE OF CONTENTS</vt:lpstr>
      <vt:lpstr>01</vt:lpstr>
      <vt:lpstr>Why Price Optimization ?</vt:lpstr>
      <vt:lpstr>How AI ?</vt:lpstr>
      <vt:lpstr>MAJOR REQUIREMENTS</vt:lpstr>
      <vt:lpstr>PROJECT GOALS</vt:lpstr>
      <vt:lpstr>HIGH LEVEL ARCHITECTURE</vt:lpstr>
      <vt:lpstr>PROJECT STAGES</vt:lpstr>
      <vt:lpstr>TIMELINE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Govind Ram Gupta Belde</cp:lastModifiedBy>
  <cp:revision>3</cp:revision>
  <dcterms:modified xsi:type="dcterms:W3CDTF">2024-10-11T14:39:29Z</dcterms:modified>
</cp:coreProperties>
</file>